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8E160-9EE9-480C-948F-CD8667792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Twitter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FCA0EA-FD7C-4DFB-B412-3498E866D4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8237729"/>
              </p:ext>
            </p:extLst>
          </p:nvPr>
        </p:nvGraphicFramePr>
        <p:xfrm>
          <a:off x="457200" y="1731963"/>
          <a:ext cx="8229601" cy="412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53062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0447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2256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5662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0733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2010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2989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8730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9418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832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2836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4519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4852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8822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348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المستشفى السعودي الألماني جدة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306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المستشفى السعودي اﻷلماني عسير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300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المستشفى السعودي الألماني الرياض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206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المستشفى السعودي الألماني حائل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521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المستشفى السعودي الألماني المدينة المنورة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85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عيادات بيڤرلي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797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مجموعة مستشفيات السعودي الألماني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00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المستشفى السعودي الألماني الدمام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159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C47E6-DBC8-4CD5-AF86-9F7DAAC22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0241898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206</Words>
  <Application>Microsoft Office PowerPoint</Application>
  <PresentationFormat>On-screen Show (4:3)</PresentationFormat>
  <Paragraphs>128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Twitter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Twitter</dc:title>
  <dc:creator>Frederik Peiniger</dc:creator>
  <cp:lastModifiedBy>Frederik Peiniger</cp:lastModifiedBy>
  <cp:revision>1</cp:revision>
  <dcterms:created xsi:type="dcterms:W3CDTF">2019-10-15T11:01:35Z</dcterms:created>
  <dcterms:modified xsi:type="dcterms:W3CDTF">2019-10-15T11:02:11Z</dcterms:modified>
</cp:coreProperties>
</file>