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DA03-0C49-4688-B2B3-EEE9F485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B2611-D4EB-4E4D-B172-960F9E17A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645199"/>
              </p:ext>
            </p:extLst>
          </p:nvPr>
        </p:nvGraphicFramePr>
        <p:xfrm>
          <a:off x="457200" y="1731963"/>
          <a:ext cx="8065006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9640213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24716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73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3163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1509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3534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5147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33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907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1946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505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86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- 2020-07-20 14:46:32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Seja qual for a distância, que o afeto da amizade se conserve para dias melhores. Marque o seu amigo nos comentários. A Crédito Real deseja a todos um feliz dia do amigo. 🧡⠀
⠀
#diadoamigo #amizadevirtual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https://www.instagram.com/p/CC3iVnXAM2U/media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68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FB98A-3CF9-4486-BC8B-468A8D374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98929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2C2C-BBBF-4B89-97AF-58A57F701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C2BCE-3C62-41B3-AC5E-69A3309A5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23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90557864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46024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7744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4866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5976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8169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131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538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8142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470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437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29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- 2020-07-03 20:17:32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Associação Comercial de Porto Alegre entrevistou o diretor superintendente da Crédito Real Carlos Eduardo Ruschel, a respeito dos novos planos, adaptações e desafios causadas pela pandemia de COVID-19. Leia o conteúdo completo no nosso blog acessando o link na bio.⠀
⠀
#blog #covid19 #creditoreal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https://www.instagram.com/p/CCMWtDkAAJp/media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18:12:16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6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904FF-7632-4A70-A0C8-81B821314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835236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5318-A2B8-45BF-8C85-D07C17D85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09D9A-B312-4482-9E77-C320B4330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343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754080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73057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2830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1579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7997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104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6202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3796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8171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991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821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4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- 2020-07-01 19:28:32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Solicitar manutenções para o seu imóvel alugado está ainda mais fácil e rápido! As solicitações de Manutenções e Serviços serão realizadas em parceria com o Triider, integrado aos nossos processos. Acesse o conteúdo completo em nosso blog pelo o link na bio.⠀
⠀
#triider #locações⠀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https://www.instagram.com/p/CCHHgYPAh21/media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18:12:16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10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E4A23-6EC1-4B71-85B1-6C7998C30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50811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EB41-9557-482B-AA79-A5F0A4F8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8E401-0897-4B6A-B416-EA79C88CB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052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225201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62039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448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618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15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018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3173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5103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1376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1706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6368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7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- 2020-07-28 21:00:56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nova série do Condomínio em Foco digital chegou. No primeiro episódio, você acompanha os movimentos inovadores nos condomínios e conhece um pouco mais sobre a Onii: a possibilidade de um mercadinho hightech dentro do seu lar, com total segurança praticidade. É hoje, dia 28 de julho, às 18h. Assista pelo youtube da Crédito Real acessando nosso link na bio. ☝⠀
⠀
#condomínio #market #sindico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https://www.instagram.com/p/CDMziykgy0x/media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18:12:33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04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62A47-EE06-480F-9480-6A7CC277C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8257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626D-8354-4DDA-84D5-C0F9B276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4BA8A-FAD9-4F79-9D87-6A3EA938B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0417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4646866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61883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476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2192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2937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0667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205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6654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5262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292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94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6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- 2020-07-27 15:11:38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não vai precisar deixar seus planos para depois, mude-se para um novo lar em um processo 100% online. Com a Crédito Real você evita sair de casa ou enfrentar burocracias. Encontre agora mesmo as melhores opções do mercado em nosso site, acesse o link na bio.⠀
⠀
#aluguelonline #mudança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https://www.instagram.com/p/CDJmxkYAmzN/media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31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9EB51-DA82-4FEC-B15E-667B45BE4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63191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6528-BCB8-43DE-8B71-6E305936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FDAD2-CCBC-4E5D-963D-8DCAF73FF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063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29913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75929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0714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4008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3490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439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714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988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83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184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255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11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- 2020-07-06 21:42:31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Atenção para a novidade! Agora, a nossa parceria com o @picpay  vai permitir que nossos locatários paguem seus boletos de aluguel através do cartão de crédito em até 12 vezes ou à vista, se preferirem. E no primeiro pagamento, o cliente ainda recebe 10% do valor em cashback, limitado em até 100 reais. Conheça todas as vantagens acessando o nosso blog através do link da bio.⠀
⠀
#paguecompicpay #pagamentoonline #aluguel #aluguelonline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https://www.instagram.com/p/CCUO0FnAnBd/media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14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328CC-C2EF-432E-8951-7FA3AB6C0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3670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CA7DC-3468-47CC-86E8-11B42B27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D7254-3536-4384-8273-73319AE91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471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231554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35676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3460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806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5841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577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7159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7266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0435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298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65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7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- 2020-07-01 20:32:31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Conveniência, inovação e honest market para condomínios!⠀
Conheça em primeira mão a parceria da Crédito Real com a @onii_portoalegre , que oferece lojas autônomas e estações de vendas com mix de produtos personalizados, tudo 100% digital para condomínios e sem custos de energia e implantação.⠀
⠀
É ainda mais facilidade para a vida dos nossos condôminos, especialmente durante o período de isolamento social!⠀
⠀
Conheça todos benefícios no nosso blog acessando o link na bio.⠀
⠀
#conveniencia #condominios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https://www.instagram.com/p/CCHO1A5g3pF/media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301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4E540-82C7-4207-B020-F9FD36A6C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57484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04AA-7D5C-4260-ADF2-C1EF0C25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E4AE-C490-43FD-9487-AE770CFC7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984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8753308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4263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358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6106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322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730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2312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1692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913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970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673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27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- 2020-07-29 14:17:32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muita facilidade para os nossos locatários: pagando com o PicPay você poderá parcelar o valor do aluguel em até 12 vezes no cartão de crédito! Pagamentos à vista ou mistos (metade em dinheiro e metade parcelado) também estão disponíveis. Aqui, tudo é pensando para auxiliar a sua vida. O que você está esperando para se tornar cliente? Acesse o nosso site pelo link da bio e encontre um imóvel.⠀
⠀
#picpay #aluguel #condominio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https://www.instagram.com/p/CDOqLGbA4KM/media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7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0354F-B3D0-4A0B-B93B-224C652EB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1266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E5DBA-7FF1-4FE3-8C3B-0AF9A199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C5F9B-921E-4F6A-94E1-13F5B8A1D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14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706631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29072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0895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372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942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2115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0213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8898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2898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384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997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6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- 2020-07-20 22:01:31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Aqui nós temos a agilidade que você precisa! Alugando seu imóvel na Crédito Real, com um processo totalmente online, você recebe o contrato de forma 100% digital em até 1 dia, após aprovação das documentações. Encontre as melhores opções do mercado no nosso site. Acesse o link na bio.⠀
⠀
#aluguel #covid19 #paraalugar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https://www.instagram.com/p/CC4UHkjAYI1/media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58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57505-0115-4CA6-ADF4-EB88EB1A8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73661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560C2-5A5E-45B4-A148-3856CB8B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60EB6-80BA-4316-B35E-F49C22755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173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9896513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12394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203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978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267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477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9429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6817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3993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3789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89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8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- 2020-07-29 21:00:37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pode anunciar o seu imóvel para alugar sem sair de casa com os nossos serviços online! A documentação é 100% digital, assim como a avaliação do imóvel. Não deixe seus planos para depois e alugue seu imóvel agora mesmo anunciando com a gente. Acesse o site através do link na bio e saiba mais.⠀
⠀
#aluguel #proprietário #paraalugar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https://www.instagram.com/p/CDPYTUegrck/media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18:12:33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230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52BA5-BEFD-42D4-A38A-D6944D960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279948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BE10-8883-43A6-A806-D59BE3678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59476-E9B2-48B5-BEA3-DCF756AC6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84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8631438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68525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116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726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576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7927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037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0368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290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003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23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3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- 2020-07-16 22:02:45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nossa parceria com o PicPay está trazendo uma nova opção para facilitar o pagamento do aluguel. Através do app PicPay, o seu boleto de aluguel da Crédito Real poderá ser pago através do cartão de crédito à vista, parcelado em até 12x ou o pagamento pode ser misto (uma parte com o dinheiro do aplicativo e outra parte no cartão de crédito). Essa é mais uma das vantagens de ser cliente Crédito Real, aproveite agora mesmo essa oportunidade! Acesse nosso site pelo link na bio e ache o imóvel ideal para você. 📱⠀
⠀
#picpay #aluguel #pagamentoonline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https://www.instagram.com/p/CCuBFBbgNd8/media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12:09:34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392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930C3-25B8-40D3-ADC4-CA23F40C0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89805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87B35-D36F-4E44-BF8E-9DAC13F2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BC218-0455-41CD-9870-9C2846068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075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3157711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744498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519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427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4797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5076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705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820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889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343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289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9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- 2020-07-07 13:26:33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Já ouviu falar sobre armários inteligentes? Consegue imaginar um no seu condomínio? O gestor de produtos e negócios Julio Medeiros Fleck explica tudo sobre o assunto no décimo episódio da Série Coronavírus, no Condomínio em Foco Digital, disponível a partir de hoje, dia 07/07, às 18h no canal da Crédito Real no Youtube. Assista acessando o link na bio ☝.⠀
⠀
#covid19 #condominioemfoco #condominio #sindico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https://www.instagram.com/p/CCV62XbgQZU/media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35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163F4-33CE-49EE-B6E5-CB27D360C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687354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51B5-B642-4EF5-B028-733247D1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18E6D-EB7A-47E3-80B9-04B333B60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830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340158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94468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910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5113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3002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241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0084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2545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796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774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356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4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- 2020-07-27 18:08:33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Nesse momento de quarentena, tudo que a gente quer é não precisar sair de casa se não for essencial. Já imaginou, então, ter um mercado exclusivo no seu condomínio? Com a nossa parceria com a Onii, isso é possível! O serviço oferece lojas 100% autônomas, sem custos para o condomínio, e com pagamento digital. Saiba como implantar esse serviço no seu condomínio pelo telefone (51) 996115118 ou pelo link na bio.⠀
⠀
#conveniencia #mercado #covid19 #condominio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https://www.instagram.com/p/CDJ7BTkgLpw/media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3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8114F-5CF8-4F74-BE44-46135A19C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77415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4D2C-C85D-45EB-B36A-D6C14839A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D2C731-CE51-4399-80CF-2030B7512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68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6203302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45395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194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0121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8252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13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9743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8621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22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527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494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2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- 2020-07-13 19:37:36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não precisa sair de casa para alugar o imóvel dos sonhos. Com um processo 100% digital, analisamos seus documentos em até 4 horas. Saiba mais sobre as vantagens e encontre um lar no nosso site acessando o link na bio. 📲⠀
⠀
#alugueonline #mudança #visitaonline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https://www.instagram.com/p/CCmCFWyAwM7/media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48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E6E44-18F9-4A32-B617-FB3E30511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87166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777F-A46A-45EC-BE6E-6D64D9D3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70BC5-9F0E-4603-B5CC-DBADE0D80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17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3862032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6071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939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261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396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8262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3994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663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4649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743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856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- 2020-07-02 19:30:36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pensou em ter acesso às câmeras de segurança do seu condomínio em poucos cliques? A nova funcionalidade do app Conecte-se permite mais essa facilidade, para garantir segurança e autonomia aos nossos condôminos. Saiba tudo sobre a novidade no nosso blog, acessando o link na bio.⠀
⠀
#condominio #sindico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https://www.instagram.com/p/CCJsicpAMoD/media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18:12:16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62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4A340-8FEA-4937-9387-AEF683BBB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62399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60A4-A406-471B-B9CD-EFB36CA98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85F32-4F5B-4EC8-9436-E2F86C9F3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393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082233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6042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269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1843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213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873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869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6186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450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0878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568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6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- 2020-07-09 20:30:34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 todo mundo em casa, fica muito mais fácil de acabar fazendo excesso de barulho, e isso pode se tornar um problema na convivência com seus vizinhos. Confira dicas de como lidar com a situação no nosso blog, acessando o link na bio.⠀
⠀
#condominio #convivencia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https://www.instagram.com/p/CCb09yGgQZf/media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73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AF95F-4F9C-4F45-886D-DFC625750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75005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027D-7E26-4D4E-9B97-0C134270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35027-6E59-415E-99DB-356E7A73E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745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4328909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18719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4592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511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089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5595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0408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918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436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63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1113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8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- 2020-07-30 20:30:37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Precisando de manutenções e serviços para o seu imóvel alugado? Na Crédito Real você conta com uma plataforma 100% online com diversas opções de qualidade, segurança garantida e também com pagamento facilitado, quando necessário! Conheça e solicite seu orçamento já através do link da bio.⠀
⠀
#manutenções #aluguel #serviços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https://www.instagram.com/p/CDR5qfKAyLn/media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18:12:33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47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89996-1219-49BA-904B-D35D742CB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20311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B76A-1104-44E4-9EA0-288CD8C5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FE39AE-1086-4CE0-B070-4E94D84AC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593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23186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8908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395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2339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712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1262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47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1106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979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9278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351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0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- 2020-07-08 20:00:53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Crédito Real você anuncia seu imóvel para alugar sem precisar sair de casa. O processo todo é 100% online, rápido e seguro, com toda a documentação em formato digital. Acesse o site pelo link na bio e anuncie com a gente.⠀
⠀
#anuncieonline #proprietario #locação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https://www.instagram.com/p/CCZMxg4AExw/media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46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57DF6-8D17-40F5-B75E-895927A11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04976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3D7FF-814C-4650-9687-03C1D6C2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49D19-1592-4247-ABE7-B1259F239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473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054948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72796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8166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0819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2481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2222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720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884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380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6437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614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3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- 2020-07-17 21:43:37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Veja o passo a passo de como solicitar serviços de manutenção para o seu imóvel alugado. É fácil, rápido e seguro! Acesse o nosso site através do link na bio e solicite já 🛠.⠀
⠀
#manutenção #triider #aluguel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https://www.instagram.com/p/CCwjn9FAdmo/media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335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81F39-6363-4E5D-8B4B-47D9EDB7F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565364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0C36F-962D-4E00-842C-B19CBA69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82321-270F-478F-96FF-D940CA513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464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1277812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46276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4274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3271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9994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4490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5998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3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6283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1928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466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0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- 2020-07-22 21:47:32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Anuncie seu imóvel para alugar com a Crédito Real e encontre um locatário com mais facilidade e agilidade. Aqui, toda a documentação pode ser enviada de maneira 100% digital, e se estiver tudo certo, seu imóvel será anunciado em até 2 horas! Todas as vantagens de anunciar com a gente estão no nosso site, saiba mais no link da bio.⠀
⠀
#aluguel #proprietario #anuncieonline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https://www.instagram.com/p/CC9cGytAYro/media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065F8-5C3C-4FBC-947C-F0C3BAC64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904777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83DAA-ED2D-4039-8863-5E64E31B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3577E9-74D0-4E6D-8D25-BE5ED05189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79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8063799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74883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053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234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5801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249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3754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368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4237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412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784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46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- 2020-07-13 21:13:32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Atenção cliente! Por causa do surgimento de novos golpes e fraudes que estão sendo praticados no mercado através de meios eletrônicos, preparamos um conteúdo com os pontos de atenção que nossos clientes devem observar ao realizar os pagamentos de boletos e algumas dicas importantes para auxiliar na identificação de uma possível fraude. Leia no nosso blog acessando o link na bio ☝.⠀
⠀
#fraude #boletofalso #golpe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https://www.instagram.com/p/CCmND8CgWHV/media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98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EC2B1-09A4-4EA9-A318-E436EFF0B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66244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33042-2B08-48E7-A715-F3AA1C3E0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17616-4016-406A-855D-14988A886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50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55382289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62961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387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8126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13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9296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935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4695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9002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2725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395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5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- 2020-07-02 14:44:34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Crédito Real tudo é pensado para garantir o seu conforto e com a agilidade que você precisa. Anuncie seu imóvel para alugar de forma 100% digital, evitando burocracias e sem precisar sair de casa. Entenda como funciona acessando nosso site pelo link na bio.⠀
⠀
#proprietario #anuncieonline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https://www.instagram.com/p/CCJLzb6gEdY/media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18:12:16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29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1B0C6-61F7-4996-B2DC-6A13080D7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84805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7C16-A3CF-4341-81E2-54F87C70B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D5CCB-591E-4D28-9F71-824B7AE42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055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3363270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94444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2300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207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491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9745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8219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972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7833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323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526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4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- 2020-07-23 22:00:48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estamos há 4 meses em isolamento social, e por isso, é preciso saber como nos descontaminar ao entrar em casa após chegar do trabalho, mercado e outros lugares essenciais. Confira tudo no nosso blog, acesse já o link na bio.⠀
⠀
#descontaminacao #coronavirus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https://www.instagram.com/p/CDACa7EAo4j/media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63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F3C43-886D-466E-8CCE-8B6811B45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80084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87B3-12C7-45EC-8008-1C24D00C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81A73-296F-4216-83C4-EF79A3483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338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2424022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99045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843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3745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489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7479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6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4983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656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39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827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5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- 2020-07-15 20:00:42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Anunciar um imóvel com a Crédito Real é contar com ferramentas digitais para fechar negócio sem colocar sua saúde em risco. Além da documentação e contrato 100% digitais, nós também realizamos a avaliação do seu imóvel em formato virtual. Acesse o site através do link na bio e saiba mais.⠀
⠀
#visitaonline #alugoimoveis #alugueldigital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https://www.instagram.com/p/CCrOUSjAx3n/media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15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F22CA-A715-4F46-8C10-3DD55042F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755260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C4A05-E120-4375-A734-AB236AAE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6C55C-53B7-4229-B09E-9CC08ED58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07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25658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66593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7175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6684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4128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4908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16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5171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5199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8814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513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69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- 2020-07-31 22:01:45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Onii é a nossa parceira para trazer mais benefícios aos condôminos. Com as lojas de conveniência 100% autônomas e digitais dentro do condomínio, fica muito mais fácil fazer compras em segurança e com agilidade. Para saber mais, entre em contato pelo telefone (51) 996115118 ou pelo link na bio.
#condominio #mercadodigital #market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https://www.instagram.com/p/CDUo438A8qi/media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18:12:33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04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FF962-5A6C-48EA-9EB9-CB74C9499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57119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2100</Words>
  <Application>Microsoft Office PowerPoint</Application>
  <PresentationFormat>On-screen Show (4:3)</PresentationFormat>
  <Paragraphs>600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Posts por taxa de engajamento (ordenar maior e menor) | Crédito Real - 1 of 25</vt:lpstr>
      <vt:lpstr>Instagram Posts por taxa de engajamento (ordenar maior e menor) | Crédito Real - 2 of 25</vt:lpstr>
      <vt:lpstr>Instagram Posts por taxa de engajamento (ordenar maior e menor) | Crédito Real - 3 of 25</vt:lpstr>
      <vt:lpstr>Instagram Posts por taxa de engajamento (ordenar maior e menor) | Crédito Real - 4 of 25</vt:lpstr>
      <vt:lpstr>Instagram Posts por taxa de engajamento (ordenar maior e menor) | Crédito Real - 5 of 25</vt:lpstr>
      <vt:lpstr>Instagram Posts por taxa de engajamento (ordenar maior e menor) | Crédito Real - 6 of 25</vt:lpstr>
      <vt:lpstr>Instagram Posts por taxa de engajamento (ordenar maior e menor) | Crédito Real - 7 of 25</vt:lpstr>
      <vt:lpstr>Instagram Posts por taxa de engajamento (ordenar maior e menor) | Crédito Real - 8 of 25</vt:lpstr>
      <vt:lpstr>Instagram Posts por taxa de engajamento (ordenar maior e menor) | Crédito Real - 9 of 25</vt:lpstr>
      <vt:lpstr>Instagram Posts por taxa de engajamento (ordenar maior e menor) | Crédito Real - 10 of 25</vt:lpstr>
      <vt:lpstr>Instagram Posts por taxa de engajamento (ordenar maior e menor) | Crédito Real - 11 of 25</vt:lpstr>
      <vt:lpstr>Instagram Posts por taxa de engajamento (ordenar maior e menor) | Crédito Real - 12 of 25</vt:lpstr>
      <vt:lpstr>Instagram Posts por taxa de engajamento (ordenar maior e menor) | Crédito Real - 13 of 25</vt:lpstr>
      <vt:lpstr>Instagram Posts por taxa de engajamento (ordenar maior e menor) | Crédito Real - 14 of 25</vt:lpstr>
      <vt:lpstr>Instagram Posts por taxa de engajamento (ordenar maior e menor) | Crédito Real - 15 of 25</vt:lpstr>
      <vt:lpstr>Instagram Posts por taxa de engajamento (ordenar maior e menor) | Crédito Real - 16 of 25</vt:lpstr>
      <vt:lpstr>Instagram Posts por taxa de engajamento (ordenar maior e menor) | Crédito Real - 17 of 25</vt:lpstr>
      <vt:lpstr>Instagram Posts por taxa de engajamento (ordenar maior e menor) | Crédito Real - 18 of 25</vt:lpstr>
      <vt:lpstr>Instagram Posts por taxa de engajamento (ordenar maior e menor) | Crédito Real - 19 of 25</vt:lpstr>
      <vt:lpstr>Instagram Posts por taxa de engajamento (ordenar maior e menor) | Crédito Real - 20 of 25</vt:lpstr>
      <vt:lpstr>Instagram Posts por taxa de engajamento (ordenar maior e menor) | Crédito Real - 21 of 25</vt:lpstr>
      <vt:lpstr>Instagram Posts por taxa de engajamento (ordenar maior e menor) | Crédito Real - 22 of 25</vt:lpstr>
      <vt:lpstr>Instagram Posts por taxa de engajamento (ordenar maior e menor) | Crédito Real - 23 of 25</vt:lpstr>
      <vt:lpstr>Instagram Posts por taxa de engajamento (ordenar maior e menor) | Crédito Real - 24 of 25</vt:lpstr>
      <vt:lpstr>Instagram Posts por taxa de engajamento (ordenar maior e menor) | Crédito Real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por taxa de engajamento (ordenar maior e menor) | Crédito Real - 1 of 25</dc:title>
  <dc:creator>Frederik Peiniger</dc:creator>
  <cp:lastModifiedBy>Frederik Peiniger</cp:lastModifiedBy>
  <cp:revision>1</cp:revision>
  <dcterms:created xsi:type="dcterms:W3CDTF">2020-08-04T18:32:09Z</dcterms:created>
  <dcterms:modified xsi:type="dcterms:W3CDTF">2020-08-04T18:36:53Z</dcterms:modified>
</cp:coreProperties>
</file>