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48A54-FB2C-42E2-A5E5-87B96DAA4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- 1 of 24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439287-8D40-426D-8D3E-C43B40F605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8142820"/>
              </p:ext>
            </p:extLst>
          </p:nvPr>
        </p:nvGraphicFramePr>
        <p:xfrm>
          <a:off x="457200" y="1731963"/>
          <a:ext cx="8065006" cy="85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1328931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4069688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90788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22198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38068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97418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64321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33151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47965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85654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4852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126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8ADC98-6427-400C-8FA9-07F31D114E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889264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C9CED-6477-4858-B64A-9BE3E82CE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- 2 of 24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E23B53-9510-4EC1-952C-D0467FB44B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5067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58702601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8898613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69262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51737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07209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67914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76447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80051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90530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53579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3576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168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- 2020-05-25 18:59:31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Estamos reabrindo nossas agências, seguindo todos os protocolos de saúde determinados pelas autoridades públicas. Sua saúde é a nossa prioridade, por isso estamos trabalhando em horários especiais e exclusivos para pessoas do grupo de risco. ⠀
⠀
Confira abaixo alguns cuidados importantes que precisam ser tomados:⠀
⠀
▶ Utilize sempre sua máscara. Ela deve cobrir nariz e boca, estando bem ajustada ao rosto.⠀
⠀
▶ Ao tossir ou espirrar, cubra seu nariz e sua boca com um lenço ou com o braço.⠀
⠀
▶ Higienize as mãos com álcool em gel 70% ou lave com água e sabão sempre que puder.⠀
⠀
▶ Mantenha, no mínimo, 2m de distância das outras pessoas.⠀
⠀
▶ Evite cumprimentos próximos, compartilhamento de objetos pessoais e aglomerações.⠀
⠀
Nosso atendimento online continua disponível, das 8h30 às 17h45, oferecendo todos os recursos para suas prioridades. Visite nosso site e entre em contato.⠀
⠀
⠀
#covid19 #imoveiscreditoreal #coronavirus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https://www.instagram.com/p/CAnyxj6gin4/media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06/04/2020 18:12:54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754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3E1016-39BA-4F39-A69B-E6047E7003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546209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FD811-BA39-4B64-A480-E49657B92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- 3 of 24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2E83EA-AD38-4F01-83A6-6C7CAF55C0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5465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75077194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6113900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71123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60910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73873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94571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91781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14304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80497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63403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3048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786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- 2020-05-22 19:00:41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 dia 25, às 19h, a @assosindicosrs promoverá uma live com a participação diretora de condomínios da Crédito Real Cíntia Monguilhot dos Santos. Acompanhe a live com tema "no que as Administradoras de Condomínios estão inovando durante a pandemia para auxiliar os síndicos e condôminos?” através do instagram da @assosindicosrs⠀
⠀
#covid19 #sindicos #condominios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https://www.instagram.com/p/CAgEhZ5g_C2/media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06/04/2020 18:12:54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82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6C7BE-5A8A-42D1-92BB-39DE6EF9A7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2244959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0B438-517E-40BB-90A4-0CD9540F3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- 4 of 24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49DA6D-4A69-4C94-ABB8-B9C99AA24E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2370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10508880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9472310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40461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11803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42217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55568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07578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54193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68645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1145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54239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890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- 2020-05-04 20:20:38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Agora você pode visitar alguns imóveis no conforto do seu lar. O Tour 360º é um recurso de visitas 100% online. Acesse nosso site, escolha o imóvel que deseja comprar e conheça seu interior através de imagens em 360º.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https://www.instagram.com/p/B_x3TtHgpGk/media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05/30/2020 00:12:59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145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51115F-B0FD-4158-A6ED-86FECE161B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749623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0D64B-6469-4408-A71F-D29B8ABD5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- 5 of 24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165142-FA78-4CBA-8C35-EC61E4ABC7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9425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28166345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0032542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91955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25617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51799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39910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95900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17879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98748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31970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7433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863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- 2020-05-11 21:00:44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Condomínio em Foco Digital, nesta terça-feira, dia 12, às 18h, exibirá o 5º episódio da série Coronavírus: impactos em condomínios, com o tema "Sentimento de segurança x segurança efetiva", que será ministrado pelo convidado Gustavo Caleffi, fundador e sócio diretor da Squadra Gestão de Riscos - fundador e CEO APP Be On – Segurança Colaborativa . Assista através do canal da Crédito Real no youtube.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https://www.instagram.com/p/CAD9hHRAH1q/media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06/04/2020 18:12:54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381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0AD1F0-100F-4DD1-B61D-6385E63D58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872469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63DEC-1428-4816-8B22-2BEE4C6B0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- 6 of 24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5E173F-FFE1-4763-84DE-F41D674115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3197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56074628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697257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76293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39659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1366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82221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77083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97042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42315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88337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1671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146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- 2020-05-07 21:04:37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 máscaras são importantes aliadas na proteção contra a COVID-19. Confira no nosso blog como confeccionar a sua e quais cuidados tomar.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https://www.instagram.com/p/B_5qyAWgvu9/media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06/04/2020 18:12:54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995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- 2020-05-10 13:30:49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Elas são inspiração e merecem homenagem todos os dias. A Crédito Real homenageia todas as mães pelo amor, dedicação e carinho incomparáveis 🧡
#felizdiadasmaes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https://www.instagram.com/p/CAAlO7cA6AU/media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06/04/2020 18:12:54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042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128797-8CD5-4C8D-8885-AAE1A6002F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219308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65078-CDA4-48E4-9307-DC5A8AA6C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- 7 of 24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3F3765-CB51-41F3-BF0E-6B038096A3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26315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37920467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6069930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49721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84838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56114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38991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84276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28295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090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73430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7004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1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- 2020-05-04 22:31:33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decreto nº 20.564, anunciado em 2 de maio, está em vigor em Porto Alegre, estabelecendo novas regras a respeito das áreas de lazer e convivência nos condomínios. Confira o conteúdo completo no nosso blog. 
#condominios #covid19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https://www.instagram.com/p/B_yGWE1AT7y/media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05/30/2020 00:12:59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682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A6500F-AD11-4556-B6E3-72C34769E9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2512617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3FDAF-4101-425D-9CF1-8B34BC944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- 8 of 24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2E1DFE-3C56-4B1E-9D28-CAD022D591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1570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80640423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3405551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45225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44165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91183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35203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17115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1130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96196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21331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7945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86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- 2020-05-08 20:02:01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instrução normativa nº 4 do Instituto Nacional de Tecnologia da Informação, publicada em 7 de abril de 2020, estabelece o que deve ser feito em relação ao mandato dos síndicos durante a pandemia. Confira todos os detalhes no nosso blog, acesse o nosso site 😉⠀
⠀
#condominios #covid19 #creditoreal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https://www.instagram.com/p/B_8IaVogYpc/media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06/04/2020 18:12:54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414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058B75-A331-48E3-AB3E-1CA21BFAA9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559836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BAE55-B574-4236-8CD4-38988F023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- 9 of 24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E38733-75AC-4DAE-88E4-AD33D0F669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8240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02154717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6610658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85448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84210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5070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4422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64610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935664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53368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21177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103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881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- 2020-05-13 18:02:46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Anuncie seu imóvel com a gente através de um método 100% online, garantindo totalmente a sua segurança e de acordo com as normas de higiene e segurança recomendadas pelas autoridades oficiais no combate ao COVID-19. É a Crédito Real sempre pensando no que é prioridade pra você. Acesse já o nosso site.⠀
⠀
#imoveiscreditoreal #anuncieonline #aluguel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https://www.instagram.com/p/CAIyvVdAHnA/media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06/04/2020 18:12:54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107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FCCB75-E3AC-4956-8E52-7CB382C71A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63275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1C8DD-C181-49AD-8149-2CC6DB018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- 10 of 24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0CC779-3C18-4C9E-B888-6241B865F6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4206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40592629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9280109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91660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45858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87369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565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70338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54789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61082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28475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2716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109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- 2020-05-06 22:00:53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Está querendo comprar um imóvel? A Crédito Real facilita pra você. Aqui, você conta com um atendimento online e agenda sua visita com um dos nossos corretores no dia que achar melhor, seguindo as recomendações de higiene e segurança das autoridades municipais e estaduais, e também do Ministério da Saúde. Saiba mais no nosso site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https://www.instagram.com/p/B_3MbOsAYRI/media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06/04/2020 18:12:54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101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10DD29-3E88-4045-81DD-4740E0C8E8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658319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B3CF3-4F20-46D0-95A5-E0B9EB2F1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- 11 of 24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64A85F-6C17-49C3-ADB3-86FA85DE2B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926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24406636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5306202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72678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36523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1461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49189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00737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87512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64284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393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1321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493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- 2020-05-15 14:30:48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manter o foco e a produtividade durante o home office, é preciso estabelecer algumas regras e adotar práticas de organização. Confira, no blog da Crédito Real, algumas dicas para melhorar seu home office. Acesse nosso site!⠀
⠀
#homeoffice #fiqueemcasa #creditoreal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https://www.instagram.com/p/CANkEpqgoRN/media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06/04/2020 18:12:54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719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39C97C-090C-4EAB-AAA5-0D9A01DA11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924314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52B4D-4BE9-4E79-B995-2B1ECE6B7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- 12 of 24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CDB284-64F2-46A8-8D28-CA502663E6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6469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32392024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8981913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45863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82122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69134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3984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78198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13393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23857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57097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8464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076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- 2020-05-29 14:42:33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 nossas agências estão reabertas e com novos horários de atendimento a partir de 01/06, seguindo todos os protocolos de saúde determinados pelas autoridades públicas. Sua saúde é a nossa prioridade, por isso estamos trabalhando também com horários especiais e exclusivos para pessoas do grupo de risco.⠀
⠀
Confira abaixo alguns cuidados importantes que precisam ser tomados:⠀
⠀
▶ Utilize sempre sua máscara. Ela deve cobrir nariz e boca, estando bem ajustada ao rosto.⠀
⠀
▶Ao tossir ou espirrar, cubra seu nariz e sua boca com um lenço ou com o braço.⠀
⠀
▶ Higienize as mãos com álcool em gel 70% ou lave com água e sabão sempre que puder.⠀
⠀
▶ Mantenha, no mínimo, 2m de distância das outras pessoas.⠀
⠀
▶ Evite cumprimentos próximos, compartilhamento de objetos pessoais e aglomerações.⠀
⠀
Nosso atendimento online continua disponível, das 8h30 às 17h45, oferecendo todos os recursos para suas prioridades. Visite nosso site e entre em contato.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https://www.instagram.com/p/CAxoi_WAWsd/media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06/04/2020 12:13:12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336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BFDD7-0728-4EC0-A10B-9023E850F7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27188504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84602-F55D-4721-B4D9-B010D7ABF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- 13 of 24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AF79C9-A027-4FEF-8D80-3A123C6C6B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9892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27530111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0001331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99582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69276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78365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93344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43682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23500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63247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54741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1766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260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- 2020-05-26 13:30:33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Hoje, dia 26/05, a partir das 18h, um novo episódio do Condomínio em Foco digital estará disponível no youtube. Com o tema "Inadimplências, Finanças e Gestão", o 7ª episódio da série Coronavírus: impactos em condomínios, terá como convidada Rosely Schwartz, que é contabilista, administradora e docente dos Cursos Presenciais de Administração de Condomínios e Síndico Profissional da FECAP. Assista pelo canal da Crédito Real no youtube.⠀
⠀
#sindico #condominio #covid19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https://www.instagram.com/p/CApx7AngPe5/media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06/04/2020 18:12:54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437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071362-721F-41D0-9074-DDF8A59811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2807339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2643A-A0EE-4FDA-8D42-98CE607F9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- 14 of 24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F061F3-7A42-4717-9002-26CCFAA693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8805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68671956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0559450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91422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63306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37282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43070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03119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89515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45896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89685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9900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502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- 2020-05-01 14:53:17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quem está em isolamento social, separamos algumas dicas de atividades para fazer em casa. Aproveite o período para adquirir boas práticas. Leia as dicas completas no nosso blog. #fiqueemcasa #covid19 #adistanciasalva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https://www.instagram.com/p/B_pjhDdAHYS/media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05/30/2020 00:12:59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979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02F663-575A-4278-AABA-F6EA1F4819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589784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EE23E-2399-4B17-B5ED-A0BE989B8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- 15 of 24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76FD07-7724-43D8-B244-14B207DF5B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7608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45530254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1316338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02522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66988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47531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2834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57818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27284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64573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74116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6539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2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- 2020-05-28 20:01:48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É possível realizar passeios moderados com o seu pet, e, além disso, existem outras formas de fazer o seu animal gastar energia e se manter saudável. Confira as dicas no nosso blog acessando o site da Crédito Real 🐕⠀
⠀
#pets #condominios #covid19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https://www.instagram.com/p/CAvoSQ0AK7D/media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06/04/2020 12:13:12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95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F88C8D-F2E3-4009-A3D3-94E10D9CFC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2415012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8359E-DD75-4761-B89E-E906AC777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- 16 of 24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32A5E6-CEAA-4C9C-A98E-E43973EC23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4115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35009003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8224733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18989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07369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72963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94206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80475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14903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4135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66855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2632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325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- 2020-05-21 19:00:44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não for descartado da maneira correta, o lixo que produzimos pode se tornar um agente infectante da COVID-19. Confira, no nosso blog, como descartar da forma mais segura. Acesse o site da Crédito Real.⠀
⠀
#coletaseletiva #covid19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https://www.instagram.com/p/CAdfu5kgijM/media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06/04/2020 18:12:54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056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1B7F9B-4776-4723-9902-0763B05451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5862848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ED4B8-FBDA-4DAC-86EC-03ADF1E5E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- 17 of 24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D73A00-EDD8-47E0-AC5B-543B66DD60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1542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64188912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8875727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02222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59329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86452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18328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65079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3327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79107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8770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5162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267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- 2020-05-06 17:42:32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Está precisando anunciar o seu imóvel para alugar? Nós ajudamos você garantido a segurança de todos através de um processo 100% online e seguindo as recomendações contidas nos protocolos estabelecidos pelo Ministério da Saúde, Governo Estadual e Municipal. Deixe a chave do imóvel onde preferir e nós buscamos para você. Saiba mais no site. ⠀
⠀
#anuncieonline #imoveiscreditoreal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https://www.instagram.com/p/B_2u3DuAKhP/media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06/04/2020 18:12:54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023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01E078-84F6-4671-B164-DDD66356D2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342758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39E89-80C7-4AD7-9490-81BE8271F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- 18 of 24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FC341F-1D95-4B1D-8B42-7B9B0F571F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5039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83721113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9509916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52510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6994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72221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63776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00894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39435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67013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30778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8687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450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- 2020-05-20 14:00:40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Ao anunciar seu imóvel para alugar com a Crédito Real, você conta com toda a documentação e autorizações entregues e assinadas em formato digital, sem precisar sair do isolamento e mantendo toda a segurança. O processo é online e facilitado para o seu bem-estar, confira visitando o nosso site.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https://www.instagram.com/p/CAaYmSXAp9g/media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06/04/2020 18:12:54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701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DBC905-9254-4A51-B643-456394EFCD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41022682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CBD13-DCC7-42D7-9A04-97C26D1E3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- 19 of 24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CFF5D1-25B7-4529-890E-04ACA418EF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0435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43077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868402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64299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31511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05846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1216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32230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63101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94526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5943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4869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003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- 2020-05-22 14:30:44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luz do sol ajuda a produzir vitamina D, além de trazer diversos outros benefícios para a saúde. Confira, no nosso blog, dicas de como continuar aproveitando a luz solar durante o período de isolamento.⠀
⠀
#luzsolar #quarentena #covid19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https://www.instagram.com/p/CAfloTDAeEh/media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06/04/2020 18:12:54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85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6AAEA2-24F3-4515-84BA-5545D065FB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5514034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6D560-E007-4E2F-9837-1970870A3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- 20 of 24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984759-32C9-4B3D-A03D-2FBB1163B1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6465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53259381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8199065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07041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10599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14512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44714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4685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51113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43900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51201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8896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22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- 2020-05-04 21:36:32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Condomínio em Foco Digital, nesta terça-feira, dia 05, às 18h, estará no ar com o 4º episódio da série Coronavírus: impactos em condomínios, com o tema " Flexibilização manutenção predial - o que pode e o que não pode", que será ministrado pelo convidado Silvio Pankowski - CEO da GLOBE Síndicos, Engenheiro, professor na engenharia, mestre em administração e síndico. Assista através do canal da Crédito Real no youtube.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https://www.instagram.com/p/B_yADK7AQrR/media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05/30/2020 00:12:59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194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1E56B-7195-4BDC-B5D3-75AE1B47B9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22493973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6478E-1A99-4101-B641-059FF4668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- 21 of 24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16AEE5-A49E-4F87-8760-788E924306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680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740605221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9451695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48037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13799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9594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02512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13344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35138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96914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306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0911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506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- 2020-05-14 20:30:38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Diante da crise causada pela epidemia de coronavírus, medidas de enfrentamento entraram em vigor. Veja o que muda no contrato trabalhista no nosso blog, acesse o site da Crédito Real.⠀
⠀
#leistrabalhistas #covid19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https://www.instagram.com/p/CALodO1gIbi/media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06/04/2020 18:12:54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131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5E06F-F781-4A7F-ADFE-D5C6085B4E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2941185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BD03C-2467-4D10-AB90-3773883D8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- 22 of 24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653C1E-3464-4A7F-B5D4-0C32309942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7488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63009036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0762702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60905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26799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47483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02666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30917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26525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79920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08821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1665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622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- 2020-05-18 20:00:46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6º episódio do Condomínio em Foco digital estará disponível no youtube amanhã, dia 19/05, a partir das 18h. A série Coronavírus: impactos em condomínios, apresenta o tema "O Poder do Síndico em Tempos de Pandemia", com o palestrante Inaldo Dantas, que é advogado, síndico profissional e assessor jurídico de mais de 120 condomínios. Assista pelo canal da Crédito Real no youtube.⠀
⠀
#condominios #sindico #covid19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https://www.instagram.com/p/CAV4N8ZAK85/media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06/04/2020 18:12:54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672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515E98-8DCE-4A6A-A94E-94A5FCA5E5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10529439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0C5B6-A9F8-41AC-93EC-4651EF7FD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- 23 of 24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456DDA-111D-440D-B56E-3092F76E47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1290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16122100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744697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89441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76610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0613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87947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43421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0425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81608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1937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7132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521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- 2020-05-27 21:13:31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 o Anuncie Online da Crédito Real, nós realizamos a avaliação do seu imóvel para alugar em formato digital, colocando sua saúde em primeiro lugar. Acesse o site e saiba mais sobre as facilidades e benefícios e anunciar seu imóvel na Crédito Real.⠀
⠀
#anuncieonline #covid19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https://www.instagram.com/p/CAtLswWgQ6z/media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06/04/2020 12:13:12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771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8BBBD6-C9D9-475F-A992-D385B16EF9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42571262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D2BF2-665F-44CD-9940-1126D3840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Posts por taxa de engajamento (ordenar maior e menor) | Crédito Real - 24 of 24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D8BA90-CBF5-4371-98E3-CB08C87AA0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4987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70655613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1118464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40692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37062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71770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97173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26841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88706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97941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75571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6416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092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- 2020-05-29 21:01:56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Você sabia que a Crédito Real tem um app exclusivo recheado de serviços e facilidades? É mais uma ferramenta para ajudar no seu dia a dia e evitar que você precise sair de casa. Conheça no nosso blog.⠀
⠀
#imoveiscreditoreal #covid19 #baixeoapp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https://www.instagram.com/p/CAyT9oFgmwx/media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06/04/2020 12:13:12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6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048DCA-F948-40A8-9409-96C55FE2E0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05/01/2020 - 05/31/2020</a:t>
            </a:r>
          </a:p>
        </p:txBody>
      </p:sp>
    </p:spTree>
    <p:extLst>
      <p:ext uri="{BB962C8B-B14F-4D97-AF65-F5344CB8AC3E}">
        <p14:creationId xmlns:p14="http://schemas.microsoft.com/office/powerpoint/2010/main" val="39489861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2036</Words>
  <Application>Microsoft Office PowerPoint</Application>
  <PresentationFormat>On-screen Show (4:3)</PresentationFormat>
  <Paragraphs>576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Instagram Posts por taxa de engajamento (ordenar maior e menor) | Crédito Real - 1 of 24</vt:lpstr>
      <vt:lpstr>Instagram Posts por taxa de engajamento (ordenar maior e menor) | Crédito Real - 2 of 24</vt:lpstr>
      <vt:lpstr>Instagram Posts por taxa de engajamento (ordenar maior e menor) | Crédito Real - 3 of 24</vt:lpstr>
      <vt:lpstr>Instagram Posts por taxa de engajamento (ordenar maior e menor) | Crédito Real - 4 of 24</vt:lpstr>
      <vt:lpstr>Instagram Posts por taxa de engajamento (ordenar maior e menor) | Crédito Real - 5 of 24</vt:lpstr>
      <vt:lpstr>Instagram Posts por taxa de engajamento (ordenar maior e menor) | Crédito Real - 6 of 24</vt:lpstr>
      <vt:lpstr>Instagram Posts por taxa de engajamento (ordenar maior e menor) | Crédito Real - 7 of 24</vt:lpstr>
      <vt:lpstr>Instagram Posts por taxa de engajamento (ordenar maior e menor) | Crédito Real - 8 of 24</vt:lpstr>
      <vt:lpstr>Instagram Posts por taxa de engajamento (ordenar maior e menor) | Crédito Real - 9 of 24</vt:lpstr>
      <vt:lpstr>Instagram Posts por taxa de engajamento (ordenar maior e menor) | Crédito Real - 10 of 24</vt:lpstr>
      <vt:lpstr>Instagram Posts por taxa de engajamento (ordenar maior e menor) | Crédito Real - 11 of 24</vt:lpstr>
      <vt:lpstr>Instagram Posts por taxa de engajamento (ordenar maior e menor) | Crédito Real - 12 of 24</vt:lpstr>
      <vt:lpstr>Instagram Posts por taxa de engajamento (ordenar maior e menor) | Crédito Real - 13 of 24</vt:lpstr>
      <vt:lpstr>Instagram Posts por taxa de engajamento (ordenar maior e menor) | Crédito Real - 14 of 24</vt:lpstr>
      <vt:lpstr>Instagram Posts por taxa de engajamento (ordenar maior e menor) | Crédito Real - 15 of 24</vt:lpstr>
      <vt:lpstr>Instagram Posts por taxa de engajamento (ordenar maior e menor) | Crédito Real - 16 of 24</vt:lpstr>
      <vt:lpstr>Instagram Posts por taxa de engajamento (ordenar maior e menor) | Crédito Real - 17 of 24</vt:lpstr>
      <vt:lpstr>Instagram Posts por taxa de engajamento (ordenar maior e menor) | Crédito Real - 18 of 24</vt:lpstr>
      <vt:lpstr>Instagram Posts por taxa de engajamento (ordenar maior e menor) | Crédito Real - 19 of 24</vt:lpstr>
      <vt:lpstr>Instagram Posts por taxa de engajamento (ordenar maior e menor) | Crédito Real - 20 of 24</vt:lpstr>
      <vt:lpstr>Instagram Posts por taxa de engajamento (ordenar maior e menor) | Crédito Real - 21 of 24</vt:lpstr>
      <vt:lpstr>Instagram Posts por taxa de engajamento (ordenar maior e menor) | Crédito Real - 22 of 24</vt:lpstr>
      <vt:lpstr>Instagram Posts por taxa de engajamento (ordenar maior e menor) | Crédito Real - 23 of 24</vt:lpstr>
      <vt:lpstr>Instagram Posts por taxa de engajamento (ordenar maior e menor) | Crédito Real - 24 of 24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por taxa de engajamento (ordenar maior e menor) | Crédito Real - 1 of 24</dc:title>
  <dc:creator>Frederik Peiniger</dc:creator>
  <cp:lastModifiedBy>Frederik Peiniger</cp:lastModifiedBy>
  <cp:revision>1</cp:revision>
  <dcterms:created xsi:type="dcterms:W3CDTF">2020-06-04T20:06:08Z</dcterms:created>
  <dcterms:modified xsi:type="dcterms:W3CDTF">2020-06-04T20:10:30Z</dcterms:modified>
</cp:coreProperties>
</file>