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791FF-C25C-4CE1-9023-20931D1F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856F54-1D1B-4ABF-A563-BE0EB4C7CB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606735"/>
              </p:ext>
            </p:extLst>
          </p:nvPr>
        </p:nvGraphicFramePr>
        <p:xfrm>
          <a:off x="457200" y="1731963"/>
          <a:ext cx="8229600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446139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219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6846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8735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6605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8891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6430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769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4669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485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79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- 2019-07-30 00:41:10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https://scontent.xx.fbcdn.net/v/t51.12442-15/66094509_214868509485051_5841716111207028255_n.jpg?_nc_cat=106&amp;_nc_oc=AQmR59tUVnPMPlt0ysEYrf6n8yAh5ogTsIarkOv56d1TwP0CRMrcMi-QIKdWAedonM4&amp;_nc_ht=scontent.xx&amp;oh=70abdca8eddaa5e95b987a61a3cb94b2&amp;oe=5DAC1FAC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00:32:21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88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3A536-457C-4184-8438-3450A5BFCA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213999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D34B-5175-4222-BB70-4E83A672D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7747B2-0064-4081-8492-91EE167C66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538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692005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62675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572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7024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534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509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1143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573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588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0424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75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- 2019-07-30 00:40:51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 teve sorteio de tablet, presente da Crédito Real!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https://scontent.xx.fbcdn.net/v/t51.12442-15/66665408_690088721431449_2187805169552666410_n.jpg?_nc_cat=103&amp;_nc_oc=AQn0efwiGyfytBnc_pzOR2NAjeleqoTxbokMPOi_XBJmFVbgS6D-KfB63auPPGPzmXw&amp;_nc_ht=scontent.xx&amp;oh=09674c090a7dfe78c4d0f9ef54b3e2a0&amp;oe=5DE52BFE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00:12:12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8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FE25A-8A1A-4985-8A10-EBD0D762C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711948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8BAE2-38C8-4AFB-84C3-4F9BAE764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E40553-2A84-4BA0-8208-C95F494CBE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393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8610844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99155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207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24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01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1148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528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183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0864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126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07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- 2019-07-30 00:18:16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Você tem dúvidas sobre o Plano de Prevenção e Proteção Contra Incêndio?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https://scontent.xx.fbcdn.net/v/t51.12442-15/66103891_2180187575612876_464767219341635626_n.jpg?_nc_cat=105&amp;_nc_oc=AQmh_gQXFQQ00237PBQE6DDAy6t2Cr1tWm8cy5pUZPa3vLfechHvQuLIinvbv9cyiSA&amp;_nc_ht=scontent.xx&amp;oh=dd66c5688378985d2b4d6841af95e84c&amp;oe=5DE22E58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00:12:12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34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54C4C-4FE9-462A-BA23-283DEE20C4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78925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0F1DA-CD29-47FF-94E4-BC90B8D68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A94557-0517-43BA-B10D-646BDF5AE3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989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7800557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1478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704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203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007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84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599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057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112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3229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02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- 2019-07-30 00:16:32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https://scontent.xx.fbcdn.net/v/t51.12442-15/67524827_337453200497464_5157980063615868956_n.jpg?_nc_cat=102&amp;_nc_oc=AQmhs8vSgOdXOOmWUEaKfEslkN1OIgbeRjkOgATBcJ9Z0od7tjnHZ-KJcXmsx-i4jXI&amp;_nc_ht=scontent.xx&amp;oh=a0ce3ea10cd0c54f6620fa875aab1909&amp;oe=5DE8F1E1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07/31/2019 00:12:12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50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A6E4A-435F-488A-8B25-C6A8E2C0F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1867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E7C3D-3AB6-4EB8-A187-C2E0A4E01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7ED48-8459-4C89-85F9-CC98CE481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165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357344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18966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8488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862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981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001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770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1577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372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88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46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- 2019-07-29 23:15:05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 Plano de Prevenção e Proteção Contra Incêndios tem responsabilidade compartilhada entre  os responsáveis pela edificação: síndicos, proprietários, gestores...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https://scontent.xx.fbcdn.net/v/t51.12442-15/67307647_618907518516734_4930197834380581175_n.jpg?_nc_cat=111&amp;_nc_oc=AQk52XmYL-L3l40rZOQJ26DQXGwGjy373mWsYdoptQ7Z32GrfOfAF26Zm44mZENb9P4&amp;_nc_ht=scontent.xx&amp;oh=baa401d41b8b3e13452bd2e66b66e206&amp;oe=5DA8731F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23:00:29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08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1DB4E-EB0E-4F11-92F1-607EF7FCE2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542369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43E9A-B487-4B2F-98D5-092D9F9F3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52844D-DBF5-4C10-A6A4-C00F1F74D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820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127158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6449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1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9472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2168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8736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521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8951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33909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85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98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- 2019-07-29 22:49:49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Hoje a palestra é “Tudo sobre PPCI”, com os engenheiros 
Ricardo Maestri e Fernanda Ribas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https://scontent.xx.fbcdn.net/v/t51.12442-15/66218836_2345705808980808_5655812065637616204_n.jpg?_nc_cat=104&amp;_nc_oc=AQlN40f_vEymzz9gHNJPmoRYRbTts2vioFP16_KLjFUvozzjY2FXK8uoE3TNf7Asbhk&amp;_nc_ht=scontent.xx&amp;oh=efdc82488927c3b13cf4e45acef40ba7&amp;oe=5DA04F9C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22:31:57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18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A8D75-4909-499C-B1EB-1A7FCFB8E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418784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223E5-9BD3-48D8-99AE-4F75011A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- 7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0572BC-C8B8-4D47-95A3-5F6F4F0556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478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556205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7630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4241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5410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7589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8522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979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511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825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724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624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- 2019-07-29 22:39:11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começando mais um Condomínio em Foco,
 em parceria com o @clicksindico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https://scontent.xx.fbcdn.net/v/t51.12442-15/67130464_529369261136113_8441156955104458409_n.jpg?_nc_cat=108&amp;_nc_oc=AQna-pbvPEBSQJJY8rSqM7JSLw36eko8T3fBGootDZ0Nzrw_IKMqWtKUvEl5krAWGpU&amp;_nc_ht=scontent.xx&amp;oh=9cdabb5cbe94404e8eee1c652319c595&amp;oe=5DE2FB02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07/30/2019 22:31:57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308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95739-F485-4B78-8189-B3E856752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131388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9E834-3F63-4463-B957-42A6BE42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- 8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0A5162-BE1C-4485-A7A7-9FB569E89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247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278191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4328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36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225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965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73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8087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5143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594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613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55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- 2019-07-26 14:07:02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https://scontent.xx.fbcdn.net/v/t51.12442-15/66661721_340639393513149_6958929713018737480_n.jpg?_nc_cat=107&amp;_nc_oc=AQnKK2nlJjcuIBSQ0nE2rBCrWo3yU6xTAm1px20zFcPQ7YKmkVLFhQx9akBhatq5gtc&amp;_nc_ht=scontent.xx&amp;oh=4f07c88a25ddb02e323e12376f46aef9&amp;oe=5DA39EB8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07/27/2019 14:00:40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600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BC853-B512-482A-89BF-7D1875538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457454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543BA-AD5D-43BF-BBD8-C94F64BFB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- 9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1F7E78-873F-4D00-97B9-A9CCAAA418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57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3518195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24488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446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6666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253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2859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8099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143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086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137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2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- 2019-07-23 20:07:05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https://scontent.xx.fbcdn.net/v/t51.12442-15/66412784_929351680740950_7857582269232524771_n.jpg?_nc_cat=105&amp;_nc_oc=AQk4NaunskWWqtM19n-SrfbgDDmUIELU-urUaFWwnBZpXv8-D1wVwCai7s7Z3eU9fGY&amp;_nc_ht=scontent.xx&amp;oh=5242cfbea2743f938b5eca2a19c0dfba&amp;oe=5DB2357E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07/24/2019 20:00:35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219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61B31-33C0-4020-B66B-95EA4D1A0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096886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B484A-B84A-4F41-8FC0-158CC968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- 10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A1BAA-978F-44BE-B400-DD374158D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3211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9502799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1317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2846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85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2543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239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509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2476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7224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5967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29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- 2019-07-22 20:01:02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https://scontent.xx.fbcdn.net/v/t51.12442-15/67192132_386010562093367_1611983652777962322_n.jpg?_nc_cat=110&amp;_nc_oc=AQmSk3LK_NWeEF36v-idMVf9xefo8BNA1C7FdKbpVpZOgPhxi8JPzixR4uVzBnH9Vpk&amp;_nc_ht=scontent.xx&amp;oh=e8e44bf7cd6027076f51687656eb4720&amp;oe=5DAEE0A8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07/23/2019 19:30:23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137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F5A4D-A0B1-4D65-9E4C-D402750CF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301219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2D3F1-0172-4E87-AD97-EBE50BC60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- 11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2B9A27-9E1A-4D06-9CD8-DA793D05C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0496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5765503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68419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4020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237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08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1237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326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359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844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674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958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- 2019-07-22 20:00:04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https://scontent.xx.fbcdn.net/v/t51.12442-15/66384513_1219998798167024_5846409648407054444_n.jpg?_nc_cat=102&amp;_nc_oc=AQmQodB57dog1E2Z8MlON_zKqGUYTcAepwglqHQ1uTp8qGQ4CFe8FfODBXEhVJJGJ-o&amp;_nc_ht=scontent.xx&amp;oh=78ddb449a43e8c170123e50502b0bf36&amp;oe=5DA32284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07/23/2019 19:30:23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28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21DEB-4CDA-45FC-8B57-AD302D26D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487673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C2E54-1D10-404F-B08E-0D1CEC9A2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- 12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F222BF-76A5-48AC-B7BC-06229AB92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854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3423329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16382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737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1606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2246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976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2497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7188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481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318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87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- 2019-07-22 19:59:05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https://scontent.xx.fbcdn.net/v/t51.12442-15/66488205_2422858761281000_3122112295946562921_n.jpg?_nc_cat=105&amp;_nc_oc=AQmZyVQGfnKDgLS1bUTdwUMQqvG-2IuNUAsN8pYsp148smzNlmEHaoNfez5KfJ-kqWA&amp;_nc_ht=scontent.xx&amp;oh=74c0dcc212d1d6b2c91b78c5b836dd0a&amp;oe=5DB2FD26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07/23/2019 19:30:23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05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238E1-9B58-4CA3-AAA7-40348587F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9871664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68CC6-30EF-4466-A8CD-E9067177A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- 13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039E6-6B9C-470C-B69D-F0C02A7D2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4769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5520112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75867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227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544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831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7055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3562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850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9789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3065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759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- 2019-07-22 19:58:07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https://scontent.xx.fbcdn.net/v/t51.12442-15/66289383_463537964431025_4117624551746929523_n.jpg?_nc_cat=104&amp;_nc_oc=AQl1vlhrNJAAD6z_ApgmcGGTm3zvyYFm589p_BbljUrUYE1maP6OGsXVFhX4FjHaoRo&amp;_nc_ht=scontent.xx&amp;oh=88b2e0d3a6abe46fe27f23da4274bee1&amp;oe=5DEEAEA3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07/23/2019 19:30:23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22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CC8523-FD2D-498E-B82C-6E22D35794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221143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F103-F2AE-44A3-8D94-F6BD0F191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- 14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723179-D94F-468E-B85D-436273C960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600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817148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67870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86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076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693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0880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891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1303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038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5491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35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- 2019-07-19 16:59:37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https://scontent.xx.fbcdn.net/v/t51.12442-15/67525697_1060429681014359_1057505642795244005_n.jpg?_nc_cat=110&amp;_nc_oc=AQn6fCRYoC-LdJoPP2ltFHshtWsLWndZ9Q1-nn7KM5OHmMtSrQmkMWNoUJjNUGngiAA&amp;_nc_ht=scontent.xx&amp;oh=f7d2363dc491f7a64d32c08f9b8d1acc&amp;oe=5DA67BB2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07/20/2019 16:32:42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070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FFFC0-73BE-4919-99C0-E796FF2B42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655626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2DC1E-E758-41E6-994C-DDA099271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- 15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FF2D5-9841-45E2-91BA-3243DEC8E6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9207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9394732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47443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45614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9334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613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317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773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9497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3990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6914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53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- 2019-07-12 13:36:06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https://scontent.xx.fbcdn.net/v/t51.12442-15/65898809_2268124433441701_7750019982944537890_n.jpg?_nc_cat=101&amp;_nc_oc=AQnPXzeHctWToR5NiDfbMzcBXfylcnPmbz0MoUXvn4WamfkelcSomQd0QXr0YKZ5nD4&amp;_nc_ht=scontent.xx&amp;oh=92ae8ebd2fbfe9b694e3d443ad900a7e&amp;oe=5DA5B350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07/13/2019 13:30:23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57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360D5-88DA-413D-88D6-AD7193E12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8091154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F685-3850-45B4-86E5-D610EBA2F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Tabela de Stories | Crédito Real - 16 of 16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B7698B-700C-4FC0-BAEA-B32F31F844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314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3933415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89833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69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561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7470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2348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5792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1852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3328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957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39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imoveiscreditoreal - 2019-07-05 16:59:18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https://scontent.xx.fbcdn.net/v/t51.12442-15/66071299_956917251339637_1251236556367564541_n.jpg?_nc_cat=109&amp;_nc_oc=AQleROs4o-WQ5btfeLPoZfJxpgOKyXhkBxyb7iaArQj4jhzn-bjK5uPNgh2_HaYlnUU&amp;_nc_ht=scontent.xx&amp;oh=ff703ccde3f09907edffcb7509f97f6d&amp;oe=5DB0BBD5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07/06/2019 16:31:49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163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68530-EE1D-4DD6-9D21-12C74AB72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248244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1366</Words>
  <Application>Microsoft Office PowerPoint</Application>
  <PresentationFormat>On-screen Show (4:3)</PresentationFormat>
  <Paragraphs>352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Tabela de Stories | Crédito Real - 1 of 16</vt:lpstr>
      <vt:lpstr>Tabela de Stories | Crédito Real - 2 of 16</vt:lpstr>
      <vt:lpstr>Tabela de Stories | Crédito Real - 3 of 16</vt:lpstr>
      <vt:lpstr>Tabela de Stories | Crédito Real - 4 of 16</vt:lpstr>
      <vt:lpstr>Tabela de Stories | Crédito Real - 5 of 16</vt:lpstr>
      <vt:lpstr>Tabela de Stories | Crédito Real - 6 of 16</vt:lpstr>
      <vt:lpstr>Tabela de Stories | Crédito Real - 7 of 16</vt:lpstr>
      <vt:lpstr>Tabela de Stories | Crédito Real - 8 of 16</vt:lpstr>
      <vt:lpstr>Tabela de Stories | Crédito Real - 9 of 16</vt:lpstr>
      <vt:lpstr>Tabela de Stories | Crédito Real - 10 of 16</vt:lpstr>
      <vt:lpstr>Tabela de Stories | Crédito Real - 11 of 16</vt:lpstr>
      <vt:lpstr>Tabela de Stories | Crédito Real - 12 of 16</vt:lpstr>
      <vt:lpstr>Tabela de Stories | Crédito Real - 13 of 16</vt:lpstr>
      <vt:lpstr>Tabela de Stories | Crédito Real - 14 of 16</vt:lpstr>
      <vt:lpstr>Tabela de Stories | Crédito Real - 15 of 16</vt:lpstr>
      <vt:lpstr>Tabela de Stories | Crédito Real - 16 of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Tabela de Stories | Crédito Real - 1 of 16</dc:title>
  <dc:creator>Frederik Peiniger</dc:creator>
  <cp:lastModifiedBy>Frederik Peiniger</cp:lastModifiedBy>
  <cp:revision>1</cp:revision>
  <dcterms:created xsi:type="dcterms:W3CDTF">2019-08-29T12:21:07Z</dcterms:created>
  <dcterms:modified xsi:type="dcterms:W3CDTF">2019-08-29T12:22:57Z</dcterms:modified>
</cp:coreProperties>
</file>