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AEC92-96F9-4D25-9672-71177F710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- 1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B485D8-4A83-43C5-8AE3-87F10B823F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78000"/>
              </p:ext>
            </p:extLst>
          </p:nvPr>
        </p:nvGraphicFramePr>
        <p:xfrm>
          <a:off x="457200" y="1731963"/>
          <a:ext cx="82296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79247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79287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7279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2923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799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4701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0102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619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449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133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01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- 2019-07-26 17:01:30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https://scontent.xx.fbcdn.net/v/t51.12442-15/66951139_117502942879464_2693337266011059551_n.jpg?_nc_cat=106&amp;_nc_oc=AQnnsn6zhQ9vHGtIERUSQv7EUYYT79WpDi6Zra726hpiCbbh1Uar96d6107f7W3yy9c&amp;_nc_ht=scontent.xx&amp;oh=3005e6a7bdb5b97dc777d3c5b29b4353&amp;oe=5DDBCDEE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07/27/2019 17:01:24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725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36CA6-8B72-4DB7-8BB6-38CD54991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807371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FA5EC-10BA-469F-B9AC-7E6216BD9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- 2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63A0FF-4B79-4E16-AE17-E16B3EA35E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4812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569680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23956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4457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2328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8448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8626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5770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829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1580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6075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6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- 2019-07-26 17:01:29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https://scontent.xx.fbcdn.net/v/t51.12442-15/65736886_118671246093666_5235472116104018341_n.jpg?_nc_cat=106&amp;_nc_oc=AQnNin_U_t_qZ4v8a7wRQdsSp8E1R1slzFudRCnX-J44gZTFl0SjjOXx72OljGfR6yo&amp;_nc_ht=scontent.xx&amp;oh=f4b5ab3be2c0fd577faf03519efadd42&amp;oe=5DB0291E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07/27/2019 17:01:24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581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5C7C7-CBD2-4F9F-9AC4-B8A653266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702454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46463-9A38-495D-AD01-6869AF2C6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- 3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63A49F-906E-4167-994B-3E88DE4032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8310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130163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95696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3235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0353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3401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7691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0594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5163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9076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0767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25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- 2019-07-26 11:00:29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https://scontent.xx.fbcdn.net/v/t51.12442-15/66285430_367264560625642_397049810346498506_n.jpg?_nc_cat=110&amp;_nc_oc=AQlQu-oVc8ppWcm_7yjxWa_KnXnounw_S__twbhMZOYML9thC3UeOnq2SuW74AuzHeE&amp;_nc_ht=scontent.xx&amp;oh=3d09a02d78a3d8dc9a1ab670b9ca5819&amp;oe=5DAD82D0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07/27/2019 10:31:25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985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005AC-4745-478C-9A0F-EAAF84254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108790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4A066-2438-4987-B5A7-46543B572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- 4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7C2393-5148-4677-BA12-48B96AF9D8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0015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174598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01844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6667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2704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3743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588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3209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2473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968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794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90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- 2019-07-26 11:00:01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https://scontent.xx.fbcdn.net/v/t51.12442-15/65813958_699153397181485_7624451485211665468_n.jpg?_nc_cat=105&amp;_nc_oc=AQn2QHY7A5YCFEE_3TfPSi-lduRMShT1eXvouFoM5sIjRoiXVefeYBt0o8JgiC-CaXk&amp;_nc_ht=scontent.xx&amp;oh=9c82783a6f57f354e11fa5276110d6db&amp;oe=5DAB2EB3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07/27/2019 10:31:25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254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CF81C-9F43-439B-AC37-BEC801103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184550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FBA54-5ADC-4816-A8F0-21AF7BF6C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- 5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AA8194-672B-49E9-9298-29131E55FA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269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543148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36481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5133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2699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802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4851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337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3364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4743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1807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07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- 2019-07-24 11:00:13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https://scontent.xx.fbcdn.net/v/t51.12442-15/66496995_808970576163731_8046670171809757255_n.jpg?_nc_cat=107&amp;_nc_oc=AQkZbSYcaNvA28ghz_pMQzq_lFVZ1dWKECUny_IdG1oqe1O9xpW9_b5yyUd3j8tIMHg&amp;_nc_ht=scontent.xx&amp;oh=2abc1f1e6638e84314ae1e03742e4af7&amp;oe=5DE271BA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07/25/2019 10:31:25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390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7D0FC-C54B-4478-AE8F-0145F8946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718586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FD4DD-A046-4E0B-9D1D-66C488918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- 6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EE2964-A727-4412-8871-12840CB3D4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6909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664294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90782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6530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6270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7552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7045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395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8159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1836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6194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55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- 2019-07-24 11:00:12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https://scontent.xx.fbcdn.net/v/t51.12442-15/67342841_396261984339465_7528454166206665731_n.jpg?_nc_cat=105&amp;_nc_oc=AQk8MywZca-UQe2xi6NBy4b1dgJ64NhJOlLijtvXqJcO42_CF65k8GSdIMrR5cWx8b4&amp;_nc_ht=scontent.xx&amp;oh=53e3230137f1689b4669aeab7f2cd81b&amp;oe=5DA4B051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07/25/2019 10:31:25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861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E7977-E927-4D63-ACBD-8A59AE459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451290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F4066-9F7E-4460-82DB-F43F79343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- 7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A3190A-5BE6-4B66-A4DC-1AC771AC2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1964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134171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29867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8421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1668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8263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6831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2048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535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853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3215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943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- 2019-07-22 19:42:01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https://scontent.xx.fbcdn.net/v/t51.12442-15/66522284_370383900344185_842917823419553111_n.jpg?_nc_cat=109&amp;_nc_oc=AQnu3uVdBVGi7Vrc77fxd8mq1evfWdgHYAoptnNTQTL51nSScm4N1ZHPhSU_-QgFgl4&amp;_nc_ht=scontent.xx&amp;oh=e34848bd02b7b74a524ce54d5ae0ac04&amp;oe=5DA4F23B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20:01:22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044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B3C89-FE8F-4711-8A99-240583B8D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614374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AF2B-0555-4CDE-84EC-27A7DFB75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- 8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81B542-5AEB-4033-9B29-1CEEE1C2F0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2822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257065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22340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262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4872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8626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6666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8884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0968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7712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5424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511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- 2019-07-22 19:41:04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https://scontent.xx.fbcdn.net/v/t51.12442-15/66470933_398982540724961_8286754301095799950_n.jpg?_nc_cat=102&amp;_nc_oc=AQmkTB0ilzsaO3IqfgTWMQwYs3jzun91gR4SqbELrLzFpuuBzr6erLJtVEzClLjD2F8&amp;_nc_ht=scontent.xx&amp;oh=9b3c46c67615b36e326424be37dfe79e&amp;oe=5DEABEE7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20:01:22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810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807A8-1930-48E4-A86D-9037410974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029971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DFACA-626A-403F-B98E-E4C6A29D2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- 9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10C8F7-09A2-4407-AF8A-97F767DB18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6622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494056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33220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7472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1642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349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1830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9911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2326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3503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0825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37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- 2019-07-22 15:58:12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https://scontent.xx.fbcdn.net/v/t51.12442-15/66380102_2262762314036059_683008444895171137_n.jpg?_nc_cat=110&amp;_nc_oc=AQn3yKOV0gZTXC7bzzLAFLadWm-lm8l0QzG3mGMSZ8pszHp5Q3bZ9r_GjgxoAlkUJ7k&amp;_nc_ht=scontent.xx&amp;oh=f432b72d78867380a569762899218190&amp;oe=5DBA5627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16:31:34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779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E2817-DF3F-4B3A-9575-47AC8E85A1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086081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A913E-F3FE-4746-A3A2-74C8C8FA1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- 10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62403E-72CD-4416-83C7-8DAC7B63F4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4399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869800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04571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7628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825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6646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1191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4944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6729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721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5864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83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- 2019-07-22 10:01:19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https://scontent.xx.fbcdn.net/v/t51.12442-15/67837852_158818091953702_5480783465529414478_n.jpg?_nc_cat=100&amp;_nc_oc=AQmI1onWdsnhKDH28FVSxFjxJStSXvjb8bg31KQ5LhxjFml_-c0IQnhuKq6YvBIpKy0&amp;_nc_ht=scontent.xx&amp;oh=956b7a5a1d5a4e54bebfbb9026859156&amp;oe=5DAA0248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07/23/2019 09:34:01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521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36F38-CC7B-4EAE-B201-ABB198476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141027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66CC6-8091-4082-9735-0CC2DA1F6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- 11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72F356-5DCD-4E13-B2E7-CAE677D000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066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946617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44423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0338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918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8239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919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370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1561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9897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6138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24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- 2019-07-22 10:00:26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https://scontent.xx.fbcdn.net/v/t51.12442-15/66415679_2166236133475371_1463229237867821381_n.jpg?_nc_cat=101&amp;_nc_oc=AQkOgPCnzEm-xDq1_vaQnbuhLVwzRA7eEfZIoXxx51XnkG8gRSy9OG9PqCrvpE0-0To&amp;_nc_ht=scontent.xx&amp;oh=1a688bc92a5b78faa281066f95298a0d&amp;oe=5DA38B7A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07/23/2019 09:34:01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939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B3F16-02B4-45AB-A976-76078343E0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77357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94ECA-9DFB-4FDD-A7AA-03B439FC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- 12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16BFD7-6968-4197-B863-1BD59498B1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0156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918927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29810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9082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308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8904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9435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323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8220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9807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6280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93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- 2019-07-20 10:58:28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https://scontent.xx.fbcdn.net/v/t51.12442-15/66303011_320202965529101_1237748076390402934_n.jpg?_nc_cat=106&amp;_nc_oc=AQlJc1VwrWkiW2qDpc2k2lRs9jxxafINuNkb3-IiA4ACRq2en7UmSPtHReH8_-sH8Wg&amp;_nc_ht=scontent.xx&amp;oh=78e2b4d0517602347fe8d57be7501600&amp;oe=5DB8EED1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07/21/2019 10:31:15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180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27DF3-E960-405A-BCF1-4233EBDE46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648698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E0DE5-1A60-48AE-838D-6F59EB7DF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- 13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7EEEC4-4684-4E71-9972-66478F4C71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5170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2080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38603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0929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423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9462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8503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9637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0637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645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6265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38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- 2019-07-20 10:58:27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https://scontent.xx.fbcdn.net/v/t51.12442-15/66034374_145466396556632_8286948331098643451_n.jpg?_nc_cat=105&amp;_nc_oc=AQlThYIhPVZrpKkxGRdOY497adBP7T2hOgOPvihJ83rlX-mVtyhksP0-UhyITKEB4L4&amp;_nc_ht=scontent.xx&amp;oh=dc3c01c8135b4a46e791b3c0b7d1b0c7&amp;oe=5DED6244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07/21/2019 10:31:15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741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E36FD-7208-47F0-914D-36A30ABED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300197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6DA42-E925-4FC3-8009-C1DFBE71B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- 14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8A4E36-0E86-48B8-81F0-1C15719C35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8127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188580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69513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7617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1576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94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4828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8827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6955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4918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2136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05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- 2019-07-19 15:03:03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https://scontent.xx.fbcdn.net/v/t51.12442-15/65303648_2330925383666395_1313374368148391524_n.jpg?_nc_cat=105&amp;_nc_oc=AQkg6NWtq5d4HHPv061Jl5QYS7kuSBODEgvibOz2tjbrXdOdL20TzUgINZfVx7BlfZs&amp;_nc_ht=scontent.xx&amp;oh=838e82e6d06d6dbf9f6c2ff8fc8c04ef&amp;oe=5DA635F6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07/19/2019 19:01:19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541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21BD3-4813-4277-BC31-58DF29BE03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13083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010F6-1548-4D73-95FE-D8018BFCB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- 15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0FDB78-34C6-4CCF-9A48-140DD4383C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5411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47805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1296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5129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942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5766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7552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5211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6053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3587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5248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650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- 2019-07-19 15:00:39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https://scontent.xx.fbcdn.net/v/t51.12442-15/67323258_425910408014957_931484934680106702_n.jpg?_nc_cat=101&amp;_nc_oc=AQmaWbyzvOG1QWdYYcSv60ZT_0GcdN-itpZLdR6hnTdFb40WvVWEp12umcw6wPj3Tqc&amp;_nc_ht=scontent.xx&amp;oh=c1060c6d7f3ed37c11370c7a911bb21b&amp;oe=5DAB3EE4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07/19/2019 19:01:19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529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888E8-C98A-445A-B2DA-F7F6AAC11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977334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F0599-9219-4F8B-A54E-B549DEBD6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- 16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D2B134-64D9-43C3-A217-A5B1E2C303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584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740433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05384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8053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8160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9958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957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7099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5538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1321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7253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99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- 2019-07-18 10:35:02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https://scontent.xx.fbcdn.net/v/t51.12442-15/66278381_659171167932527_3260237951928119031_n.jpg?_nc_cat=110&amp;_nc_oc=AQmzSv8F3xchIq5iUF2dzV_yv6Ldx7Lohud90H4_b46LbaFfp43orLorOAiH3fkBwv4&amp;_nc_ht=scontent.xx&amp;oh=246d25e8bc53adadeb4c07329c896441&amp;oe=5DBB56A3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07/19/2019 10:31:22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7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E7FA0-A3C9-4824-9E03-EC516CB4F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129934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DF3A6-4193-4E47-9E74-A33ABF151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- 17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B62B36-7E4A-4C3C-8D4F-79DC30F61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921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5644859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7206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4458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5509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8792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8952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3563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3523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4579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1720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98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- 2019-07-18 10:33:07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https://scontent.xx.fbcdn.net/v/t51.12442-15/65851353_743073312811420_2654276904422122525_n.jpg?_nc_cat=107&amp;_nc_oc=AQml6yFY_BTzVL0kTLchkn6cTorUyaKpmq_-iC0zwVLJH2NfHTnMoQOj7r9ArvUKSso&amp;_nc_ht=scontent.xx&amp;oh=a31a6f8a7d82d51d6cc6226f5d04d05a&amp;oe=5DBDE841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07/19/2019 10:31:22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274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A7E9E-C68E-4576-9C66-6FD049707F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501273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D0E25-3685-42F2-A28F-10957E053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- 18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B9B6EB-4F5A-4E67-A15B-5E84559925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5386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724651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23698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7364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9259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0256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6268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7723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8540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076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258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11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- 2019-07-17 19:10:02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https://scontent.xx.fbcdn.net/v/t51.12442-15/67361277_2867610169978411_4173886644723521038_n.jpg?_nc_cat=107&amp;_nc_oc=AQk-n2EaLHB3J4Jz5DBD-lOPjdVJPFmyK9Z9Sb7-uGHlQXLbMUVucaJ-O_dr2iNEDsw&amp;_nc_ht=scontent.xx&amp;oh=57a2cc2c724cd11e9e44dcdb39627009&amp;oe=5DBA2C11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07/18/2019 19:01:06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815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7AC29-DE93-4C9E-951B-DE8024EAB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899140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1BC05-EEA0-457D-8881-C92DF048C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- 19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390B34-A3AF-4856-94F3-D534C25464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2084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674636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15108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1704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6552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8343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420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867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4090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7824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9701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734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- 2019-07-17 19:01:04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https://scontent.xx.fbcdn.net/v/t51.12442-15/66640475_151962055921996_4743175927527186310_n.jpg?_nc_cat=103&amp;_nc_oc=AQnpL07nuTSC2zblcifPW4_IqJ-EVSgut4LUGRffHxzndZR2NR31_AisOmWwpQdnRJg&amp;_nc_ht=scontent.xx&amp;oh=16f5e41bb95c606717a9431430b65775&amp;oe=5DADEF82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07/18/2019 18:31:14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258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8368D-22C5-47F1-8959-4FA6AE8FF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04724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ABE4A-A1D7-44E4-B416-45A0E0831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- 20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6DE1AF-405B-4701-805A-B40A3AEB3A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1817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537240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88986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7172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0199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4868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8996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973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9200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3546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0845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67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- 2019-07-16 19:33:02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https://scontent.xx.fbcdn.net/v/t51.12442-15/66377431_146993033051515_9120775635194370678_n.jpg?_nc_cat=108&amp;_nc_oc=AQnO-f-AZvbwPBhqkBKXhrk2M_2t1RCpWPtUTRvDgD0-wJ6kOOG71YCYNUqgDlUAxII&amp;_nc_ht=scontent.xx&amp;oh=8a722df9546e7e435aa14d92fe4712b0&amp;oe=5DBDC229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07/17/2019 19:32:48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707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49ECC-F1D9-425A-B4D6-5514E81CE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806416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46C19-B61A-4459-A6F1-9B115FA9B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- 21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16DF98-3522-4BE3-8F6F-D79E76F10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7394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231925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51620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5725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7659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0074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5647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60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6758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852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9151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11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- 2019-07-16 19:31:02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https://scontent.xx.fbcdn.net/v/t51.12442-15/65611491_2307208039496487_1826811271164791235_n.jpg?_nc_cat=106&amp;_nc_oc=AQm1YpvuCQv-xkNTc8nTdTt-nMnmkK_asKVo_70MaF8WdoqG10TSImb6_no56bKkT8M&amp;_nc_ht=scontent.xx&amp;oh=0a08099eeb36422e9eb5636827c59c87&amp;oe=5DA17E67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07/17/2019 19:01:04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50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6CC37-90B8-444F-817E-3A72A861A3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79657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C6229-6987-4C31-BDDB-3C10C3791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- 22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1ED0FE-9256-4E28-96B4-DBFDBF7E16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2406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288463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15044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8004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7072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8483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5004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263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022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9151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921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23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- 2019-07-14 12:00:18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https://scontent.xx.fbcdn.net/v/t51.12442-15/65311988_379908882665255_8873098493010909920_n.jpg?_nc_cat=107&amp;_nc_oc=AQluG-aMWeFPFMLgcWzNdUkqrQSHvG-eELTeE9jAa6r4oeQkUb74vJpuEjz98sRBqPE&amp;_nc_ht=scontent.xx&amp;oh=a86e481f1122a0d8c7a7ba3c4f464ffb&amp;oe=5DB3DE2D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07/15/2019 11:42:03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95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4E1CB5-C157-4A0E-A81B-B2E6A81B6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2356875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88BC9-6CAB-4B38-B030-05FE47E04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- 23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A48C63-66CF-46F3-AE91-DD4137413E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8226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676414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20823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267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5846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7319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8977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8695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0437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2093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166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99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- 2019-07-14 12:00:07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https://scontent.xx.fbcdn.net/v/t51.12442-15/66508955_145622146500068_2551946671383559629_n.jpg?_nc_cat=108&amp;_nc_oc=AQlVbFThFAT3Tq9Ib86Ad5DsEts5ygEPhzbKaa66RJ-i-7cYxZVbzPr8VaSdNoBWkFA&amp;_nc_ht=scontent.xx&amp;oh=c3db97bf0d0aefc7f4fb95428266c448&amp;oe=5DB5F280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07/15/2019 11:42:03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839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1C67F-94C1-427D-B144-2BB6A39C44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1130641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654C8-74FC-4B6B-B510-BCE6249B8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- 24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B0CB9C-B14B-4C54-A91D-2871EECBDA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5713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405466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92256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4186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1640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1836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6685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5955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5941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414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079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21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- 2019-07-12 18:30:52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https://scontent.xx.fbcdn.net/v/t51.12442-15/66507516_714898925607894_1526440521620930707_n.jpg?_nc_cat=102&amp;_nc_oc=AQnZnXa1SR1YDe-rZyMALIfxFCapn-aG6ABvoyF_hDSeXuwwjbJvQjaflDjePfBnnTI&amp;_nc_ht=scontent.xx&amp;oh=c0215e04ecd4345a774f17e84c065983&amp;oe=5DAACB97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07/13/2019 18:01:08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869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B392D-9194-42D3-B8F8-3CEF16CB3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467334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E5B67-FE82-4AEE-B9FE-42D8BC91A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Casa Valduga - 25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54963A-69B0-4A09-B99F-DC9C1325F0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6717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447161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24623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6423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0615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7962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3964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4123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4229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1546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3274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739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casavalduga - 2019-07-12 18:29:45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https://scontent.xx.fbcdn.net/v/t51.12442-15/65855888_2348929658530126_1395359002488001232_n.jpg?_nc_cat=107&amp;_nc_oc=AQnmc3SV7-1tsTp6t5VYXyys_Hzd3kUKqKhC9UcntH4_vxhP93eiZjVspNdRroY7nio&amp;_nc_ht=scontent.xx&amp;oh=1d14ccd1dcde6df92727c7f0799be32f&amp;oe=5DC44025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07/13/2019 18:01:08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782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B148B-8908-4244-BAE2-34BB77373D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5730113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2166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Stories do mês | Casa Valduga - 1 of 25</vt:lpstr>
      <vt:lpstr>Stories do mês | Casa Valduga - 2 of 25</vt:lpstr>
      <vt:lpstr>Stories do mês | Casa Valduga - 3 of 25</vt:lpstr>
      <vt:lpstr>Stories do mês | Casa Valduga - 4 of 25</vt:lpstr>
      <vt:lpstr>Stories do mês | Casa Valduga - 5 of 25</vt:lpstr>
      <vt:lpstr>Stories do mês | Casa Valduga - 6 of 25</vt:lpstr>
      <vt:lpstr>Stories do mês | Casa Valduga - 7 of 25</vt:lpstr>
      <vt:lpstr>Stories do mês | Casa Valduga - 8 of 25</vt:lpstr>
      <vt:lpstr>Stories do mês | Casa Valduga - 9 of 25</vt:lpstr>
      <vt:lpstr>Stories do mês | Casa Valduga - 10 of 25</vt:lpstr>
      <vt:lpstr>Stories do mês | Casa Valduga - 11 of 25</vt:lpstr>
      <vt:lpstr>Stories do mês | Casa Valduga - 12 of 25</vt:lpstr>
      <vt:lpstr>Stories do mês | Casa Valduga - 13 of 25</vt:lpstr>
      <vt:lpstr>Stories do mês | Casa Valduga - 14 of 25</vt:lpstr>
      <vt:lpstr>Stories do mês | Casa Valduga - 15 of 25</vt:lpstr>
      <vt:lpstr>Stories do mês | Casa Valduga - 16 of 25</vt:lpstr>
      <vt:lpstr>Stories do mês | Casa Valduga - 17 of 25</vt:lpstr>
      <vt:lpstr>Stories do mês | Casa Valduga - 18 of 25</vt:lpstr>
      <vt:lpstr>Stories do mês | Casa Valduga - 19 of 25</vt:lpstr>
      <vt:lpstr>Stories do mês | Casa Valduga - 20 of 25</vt:lpstr>
      <vt:lpstr>Stories do mês | Casa Valduga - 21 of 25</vt:lpstr>
      <vt:lpstr>Stories do mês | Casa Valduga - 22 of 25</vt:lpstr>
      <vt:lpstr>Stories do mês | Casa Valduga - 23 of 25</vt:lpstr>
      <vt:lpstr>Stories do mês | Casa Valduga - 24 of 25</vt:lpstr>
      <vt:lpstr>Stories do mês | Casa Valduga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Stories do mês | Casa Valduga - 1 of 25</dc:title>
  <dc:creator>Frederik Peiniger</dc:creator>
  <cp:lastModifiedBy>Frederik Peiniger</cp:lastModifiedBy>
  <cp:revision>1</cp:revision>
  <dcterms:created xsi:type="dcterms:W3CDTF">2019-08-08T20:26:39Z</dcterms:created>
  <dcterms:modified xsi:type="dcterms:W3CDTF">2019-08-08T20:30:00Z</dcterms:modified>
</cp:coreProperties>
</file>