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0B0C0-E05C-423B-A687-2426B8D10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A13C80-0B99-473A-A362-0C3AA25075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890860"/>
              </p:ext>
            </p:extLst>
          </p:nvPr>
        </p:nvGraphicFramePr>
        <p:xfrm>
          <a:off x="457200" y="1731963"/>
          <a:ext cx="8221371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4868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224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53805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29949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31533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364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290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8830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7140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556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011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7043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599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877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775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175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993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203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977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9140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408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573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910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4077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969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338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1B161-FDEB-49D4-AF6E-F365FAD3F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099835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83B9D-7F50-46A3-B295-137EE9547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A5E5BB-47AF-4B4A-ABCC-8C9769F197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5433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07867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355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02763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80770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40573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4863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433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2517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058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7113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430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644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736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4828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8414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908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495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629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112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010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9675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163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0625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116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7666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50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- 2019-05-06 20:00:00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Mães incríveis merecem um combo perfeito de presente, como a linha cheia de personalidade de O Boticário, Love Lily. Depois, é só vir trocar suas notas da promoção do shopping: você ganha uma caixa com chás da Tea Shop e ainda concorre a um Chevrolet Equinox a capa R$ 400 em compras.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https://scontent.xx.fbcdn.net/v/t1.0-9/s720x720/59995394_2554469171248653_3512109364846526464_o.jpg?_nc_cat=107&amp;_nc_ht=scontent.xx&amp;oh=02ca5beccf572825b60143b9433dfd31&amp;oe=5D9D6269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06/05/2019 15:23:59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843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CF360-38B2-4B24-8575-0D335DA7A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102266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7D0-EF01-42B4-8569-53F453F0B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668EB5-42C7-4391-8150-C1211B333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083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57491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5734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02293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91432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55327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90373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056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0458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208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1026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397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10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383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5736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148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7755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339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515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0796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4747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102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281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774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1888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0081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85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- 2019-05-31 19:00:00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massa fofinha com recheio de mousse de canela e cobertura de cream cheese é a combinação do Cinnamon Roll do Monkey Jack, novidade aqui do Iguatemi. Essa delícia você encontra na praça de alimentação do 3º piso. Partiu?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https://scontent.xx.fbcdn.net/v/t1.0-9/s720x720/61551654_2598154746880095_5229535433532112896_o.png?_nc_cat=106&amp;_nc_oc=AQlzXTAqk_euc8jBgA2CGnBg8u1r2pLvdioGHOdCbnbz44VYmnvn9mvkclJb-PvrhIA&amp;_nc_ht=scontent.xx&amp;oh=a1bada604fd2fc85c74db344cebc628d&amp;oe=5D7E7B48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3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2388B-7987-4D71-B04D-6F6588899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51807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1490E-ADF9-416E-80FC-D8849C762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A9AE59-E5AA-4944-B45E-DAF347820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827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63060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442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1999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108274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69670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7064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837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140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9924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6046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617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424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9359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8156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226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489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200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8241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3685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007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020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2734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082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1476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768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59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- 2019-05-30 20:00:01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gola alta é uma das trends dessa temporada, além de ser perfeita para os dias mais frios. Aposte nos tricôs da Bonneterie com acessórios para complementar o look sem medo de errar!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https://scontent.xx.fbcdn.net/v/t1.0-9/s720x720/61921006_2596235320405371_4817644466368151552_o.jpg?_nc_cat=109&amp;_nc_oc=AQl7FYzgoF0LvoSyyQryUsZNU-FStILUlNX6_zY_1XPbIwi0LPafP9WIdJ61OXZCgd4&amp;_nc_ht=scontent.xx&amp;oh=bf6ab31a7b84a662e4bf0d3aa29120f3&amp;oe=5D9DEC04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814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76284-6E0E-440F-B899-1D55AA7D8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958977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C8B87-7369-442C-92A2-54A083863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F4E0E2-99C5-4D4E-B730-2C1CAC040F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22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48006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7320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14472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28987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09029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03433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915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8690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445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3908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114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107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806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337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8150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838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3521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0068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74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1559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643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2804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793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4502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6389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214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- 2019-05-25 16:00:00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deixar o ambiente aconchegante e com décor cheio de estilo, aposte nos quadrinhos da Arte Maníacos. Com mensagens, desenhos ou arte abstrata, vai dar vontade de preencher a parede com vários deles!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https://scontent.xx.fbcdn.net/v/t1.0-9/s720x720/60644721_2578075395554697_2634919318919315456_o.jpg?_nc_cat=108&amp;_nc_oc=AQnfUCZRsQpEDBMX5k-h6UWvn3_BFkQlqWMELM5hHFeaKQiNtBwO1tSUyRMXfZuvqAQ&amp;_nc_ht=scontent.xx&amp;oh=89f3926b37f37b66384abe1ddcb2b46d&amp;oe=5D7EF8F6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6.0759 %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097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0FD32-3E18-4337-A8F3-8CF9C15DF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480514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32058-54DB-44A7-A0AE-EB2107DC8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3FE835-65B3-42EC-8CBE-570D9F8A3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470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61784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523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0197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37662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61314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7543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8670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435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931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0087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540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791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943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3551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262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6946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230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1095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028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379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6956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667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326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435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285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88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- 2019-05-13 20:00:00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Isso não é só uma meia. É atitude, estilo, expressão. As da Lupo assumem personalidade e irreverência aos looks, além de estarem em alta! Qual é a sua estampa favorita?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https://scontent.xx.fbcdn.net/v/t1.0-9/s720x720/60124900_2566585896703647_4471286578357993472_o.jpg?_nc_cat=100&amp;_nc_oc=AQnXizBXbPcrLlMfQRRHEBA0sUsCzGntLKPIk_Xvk5lebVgoRIp-llnLxDLNvqMHjYM&amp;_nc_ht=scontent.xx&amp;oh=e4009aa06479be30a3020e7ee55c31f2&amp;oe=5D8EFA64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79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57ECD-E5E7-474D-982B-78B21D720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278856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233A8-AF14-473C-980B-5AF934A46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- 7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FEABDD-F6CB-4490-AA72-C9117B8DBD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92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10770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3796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25029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48178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34996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9765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863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0933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9119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3063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299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3073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62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759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870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099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8117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526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2608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2798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638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7660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012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338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356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41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- 2019-05-12 11:00:00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É muito amor envolvido e muitas histórias divididas com quem você mais ama. Também adora vir com a sua mãe aqui no shopping? Nos conte momentos especiais por aqui. &lt;3 
Foto: @paolascherer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https://scontent.xx.fbcdn.net/v/t1.0-9/s720x720/59835871_2557594784269425_776999252164345856_o.jpg?_nc_cat=103&amp;_nc_oc=AQnLGUH1tTbqWFhCRMpqoStpE2loDf0VfT_eo5b-xgM6M3hObzu8Brs0tF9eTl3DN40&amp;_nc_ht=scontent.xx&amp;oh=fddbe532bf895bfb207113d0ea19ee77&amp;oe=5D7B1F66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2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E654A-917F-443D-BDEC-CF8E05FB0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009267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53590-D910-4387-AB06-7CD05D767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- 8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F0022-7FD0-47CB-9F7B-11BA528868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6935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14255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3831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51129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64716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04352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6863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582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4686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954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3678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2175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674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5676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783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484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841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831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552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1467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335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987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783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4838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6738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434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2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- 2019-05-18 11:00:01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tradicional doce de Pelotas pode ser encontrado mais perto do que você imagina: aqui na Confeitaria Berola do Iguatemi. Deu água na boca? Venha provar!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https://scontent.xx.fbcdn.net/v/t1.0-9/s720x720/60699586_2566599670035603_8600259160803639296_o.jpg?_nc_cat=111&amp;_nc_oc=AQmIwzn4AvhRMECQL_4o230Xi26AOesVoWx1EPNr5piebeIJXkVk1dWV9RB8iBWMUkU&amp;_nc_ht=scontent.xx&amp;oh=1cbba4e583dd23b073e39ac3b95b621f&amp;oe=5D7F0A32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7.8319 %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697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748D3-D36B-4D8D-BD2B-4E701F7CF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455659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21D55-0340-4492-90A8-DF1321149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- 9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3A2AED-6ADA-473A-91A1-67810E4BA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4116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83933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24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6644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80256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62461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203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2749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1735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436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0213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383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136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3914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1596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45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1849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8204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1894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8275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39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9875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883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479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0416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1280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16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- 2019-05-14 13:00:00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Não espere o fim da semana para curtir um momento com a própria companhia ou dos amigos. Na volta pelo shopping, aproveite para se deliciar no Croasonho, na praça de alimentação do terceiro piso. Fica a dica.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https://scontent.xx.fbcdn.net/v/t1.0-9/s720x720/60081734_2566588973370006_3149024804011507712_o.jpg?_nc_cat=107&amp;_nc_oc=AQkrUyHuRy2vMTuiblPP6J4Uu96xyb0HaMddaThEfzz7SIwkBtMCf-rzQQcU-ZGIkQo&amp;_nc_ht=scontent.xx&amp;oh=d5d863152b1a3738871b9108472aabab&amp;oe=5D7BC171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745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9FC91-D41F-46DF-8158-7695CB718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351351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6D112-5409-4E96-8BB0-2FC79510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- 10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2E22EB-2982-4F2C-841A-E6398EDB4A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913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81106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008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6266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56387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25093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8094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019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720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5204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489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1808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080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849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6157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007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4320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9216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851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7878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1082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1550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5403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7663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714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5610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0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- 2019-05-16 15:01:16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sabe qual a novidade do GNC Cinemas? Confira os filmes em cartaz, como a estreia de John Wick 3 - Parabellum, e corra pra cá: http://bit.ly/GNC_IguatemiPOA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https://scontent.xx.fbcdn.net/v/t1.0-9/s720x720/60359222_2571527816209455_6823759725381812224_o.jpg?_nc_cat=103&amp;_nc_oc=AQmPbDVILrfqKxMup1pchCFtMf2gCLuFXyXVIz9X0SHfYs5tCrJ1-Xg5MrJAiK21v3Q&amp;_nc_ht=scontent.xx&amp;oh=7fb968adc7136e23763aac9001581f02&amp;oe=5D98DB16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905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1D49F-8725-457D-A17F-BF5C3FFEE3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524737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4A310-65A2-4A16-BC29-FA4437CBC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- 11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3C7A5F-A196-4F93-A493-73F17BFA07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730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30370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844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72795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29364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61667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9667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38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488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167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30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030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8438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1107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4999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475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907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031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590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7028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648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5479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8364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328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5508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780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49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- 2019-05-20 20:00:00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autenticidade da Havaianas fica evidente em suas diferentes versões, como o modelo alpargatas. Com herança na sola de borracha, o calçado é casual e despojado, além de unissex. Um arraso!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https://scontent.xx.fbcdn.net/v/t1.0-9/s720x720/60560153_2578059758889594_5321404955792244736_o.jpg?_nc_cat=100&amp;_nc_oc=AQm01auD_ww2K36OOMQ4L6cuW5AZai23_2cfOGMtjpcSOZIFeZRKWM3A5LiEitr-yaM&amp;_nc_ht=scontent.xx&amp;oh=f430fae23d089764145af7976d62afc5&amp;oe=5D8067C4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6.1870 %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733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E1C1A-E145-424F-804C-BA02970FF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684076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F1CD7-6034-49C2-8304-B29ABA805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- 12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89907B-8E6C-4588-B29C-71FABAA09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489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40293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0703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7650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63007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43082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3589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636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364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684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30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400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194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124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683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2849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6502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5364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650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3928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89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9413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000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5370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1708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381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01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- 2019-05-17 18:00:00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Não é spoiler: tem acessórios de Game of Thrones na Piticas! Conhece alguém que também ama a série? Marque nos comentários e deixe sua aposta sobre quem vai ficar com o trono no último episódio.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https://scontent.xx.fbcdn.net/v/t1.0-9/s720x720/60240879_2569815853047318_5306501947556102144_o.jpg?_nc_cat=104&amp;_nc_oc=AQlPUhFqNtZbAdm63FuGOTW6JB3rXbUovDDQOT3Eic-M1scM98NPvuvD-l-5lUly2SU&amp;_nc_ht=scontent.xx&amp;oh=d8b3c122ff8f87534d2859366e5e7f4a&amp;oe=5D9EB151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249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E6A51-8C80-43F7-ABF7-981BFB86F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394542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38BEC-1E61-4A74-BDA3-3A1B6274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- 13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7BAC1C-2D15-4C11-BFAF-31801D8B28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050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78308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290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66421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01343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887600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738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353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9173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7652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9272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3342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2958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286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096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9417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6079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056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1015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597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9759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2362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7126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611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919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789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97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- 2019-05-05 16:00:01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próxima sessão do CineMaterna já tem data marcada aqui no GNC Cinemas. Será dia 8/5, às 14h, com o filme De Pernas Pro Ar 3. Não dá pra perder!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https://scontent.xx.fbcdn.net/v/t1.0-9/s720x720/59546166_2550170018345235_4348909138890194944_o.png?_nc_cat=104&amp;_nc_ht=scontent.xx&amp;oh=107d0216ffabc64c8dd35f1fcc912c0f&amp;oe=5D975641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06/04/2019 15:23:53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331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E66F9-F7FC-4F47-8B69-D8C92A1B0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941664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1B23F-3CAD-4C72-AEDE-6AAA18925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- 14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2D3589-FBAF-4560-B8BC-D6AF6896DC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1155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38601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198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253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65306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75012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58841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6222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959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1175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9852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6972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089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195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244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2351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7450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2370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330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9064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755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0569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9835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4371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740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613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00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- 2019-05-05 19:00:00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Truque de styling! Invista em colares e pulseiras para um look estiloso e sofisticado sem muito esforço. Vem ver as peças Carol Cambruzzi para acertar nas escolhas!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https://scontent.xx.fbcdn.net/v/t1.0-9/s720x720/58994621_2538445986184305_8703856439157850112_o.jpg?_nc_cat=104&amp;_nc_ht=scontent.xx&amp;oh=2a82be5d2a5e8421d528505c07804d19&amp;oe=5D8A2C08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06/04/2019 15:23:53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776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572BF-3F4D-4994-90E0-94322A72B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214627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6406B-A9BE-462B-95D4-F6CEFEE37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- 15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95752-72F9-4E72-B571-38E3FA0188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8200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28261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640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4524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16976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86824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4902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737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6962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700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2805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20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0394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694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37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057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9771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2327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7842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129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782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645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083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4234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109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8184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91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- 2019-05-26 16:00:00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Gostou do último filme dos Vingadores? Aqui na Gameline você pode levar os personagens favoritos pra casa em versão Pop Funko, em vinil. Para colecionar!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https://scontent.xx.fbcdn.net/v/t1.0-9/s720x720/60724677_2578078402221063_2872502925320519680_o.jpg?_nc_cat=110&amp;_nc_oc=AQmrE17lsdL3VG4WBAqvxEMcAKusMeO35kDvECnlJSom3M3JDMtxG47EQA5PFh91yb8&amp;_nc_ht=scontent.xx&amp;oh=840fb37d64246344ca62d0e225be71da&amp;oe=5D94D407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733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AA494-CCAC-4D03-980F-2DCA831EB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119638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D75F-44A3-4405-AB46-729C30ECB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- 16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FA2C05-6E8E-47A1-B492-06059A93DA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680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7007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4086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4431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953108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70812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065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7503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0775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284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34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75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308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5290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661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7464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067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396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374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4275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011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5735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80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341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6918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193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47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- 2019-05-06 14:30:00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 olho no friozinho que vem por aí, a Perky Shoes lançou botas de suede com pelo sintético. Clássicas e confortáveis para deixar os pés cheios de estilo. Vem garantir a sua e ainda ter a chance de participar da nossa promoção de Dia das Mães: a cada R$ 400 reais em compras no shopping você concorre a um Chevrolet Equinox e ganha uma caixa com chá da Tea Shop. E hoje os cupons são em dobro!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https://scontent.xx.fbcdn.net/v/t1.0-9/s720x720/59570071_2554465861248984_5422997652650328064_o.jpg?_nc_cat=106&amp;_nc_ht=scontent.xx&amp;oh=702b98dd35529320e95a8a46228ff4ad&amp;oe=5D534407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06/05/2019 09:13:17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077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3DF17-101A-44F3-9605-30CD7FF6E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616617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683-9AD6-42F1-8041-00CFAD03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- 17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4F3C5-DA2B-4393-B710-6BA70F6E3E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278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6230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030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4706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386189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56411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11875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5916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924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208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96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8912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089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582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9780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4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663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889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9057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2574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0576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7555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1342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63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5414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4633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91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- 2019-05-27 15:27:24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Foco, força e café: mantra para o dia a dia perfeito para estampar o case de smartphone. A Mobifans tem vários modelos, venha escolher ou personalizar o seu!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https://scontent.xx.fbcdn.net/v/t1.0-9/s720x720/61121810_2590977977597772_524897161654042624_o.jpg?_nc_cat=101&amp;_nc_oc=AQl21Jg-XTbTsqqqC92cxGJB8w517aOKsHZuIETBQBAmnOzv6yvRf2OdZEAJoIgRg20&amp;_nc_ht=scontent.xx&amp;oh=781403140f87611ca59a2fa32f161070&amp;oe=5D80F934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864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4AF07-A5F7-4D00-A623-CEEC5B232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671160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400EF-4666-44D9-AFDB-DB15B7780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- 18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C06653-6DD6-45E9-BCAF-3550413ABD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880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61921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203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76992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0024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04675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893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372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6078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1951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9829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213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493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276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9981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3698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482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179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047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2467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0795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206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9957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4896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658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471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24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- 2019-05-29 19:00:00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sonho do macacão de unicórnio é mais do que real aqui na Puket. E os tamanhos são para crianças e adultos. Aproveite a desculpa dos dias frios chegando e venha garantir o seu!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https://scontent.xx.fbcdn.net/v/t1.0-9/s720x720/61063821_2590940420934861_8656296720101015552_o.jpg?_nc_cat=100&amp;_nc_oc=AQmNPOU_JLrNho2CBacO4f7HTd76R9Lql1b9moi0RvCbb7RzVM3oKCvPN0E3NcPzE0s&amp;_nc_ht=scontent.xx&amp;oh=f14f815d961deef658ce9659ac82a956&amp;oe=5D7AFF05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487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41159-6166-465C-B804-507F399A9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640085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7DBAF-8118-4454-8B24-DBCE3161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- 19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82793B-4591-4CC6-B25C-121424E038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996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3018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987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14275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59000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00195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80362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455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291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800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616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972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2935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540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832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939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198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043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8680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344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0917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2212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21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758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690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726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65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- 2019-05-18 15:00:00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calça coral e o colete com pelos e modelagem reta é a dupla perfeita da nova coleção da Le Lis Blanc para os dias de temperaturas amenas. O resultado é um look estiloso e versátil para o dia a dia. Amamos!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https://scontent.xx.fbcdn.net/v/t1.0-9/s720x720/60355474_2566602116702025_4359474294581886976_o.jpg?_nc_cat=110&amp;_nc_oc=AQkmgQFzh1wXa43AetvB3HIk8bkgJ5pwVParPV5kTymezcyimwoDJ8cZbOPwwG9x2DI&amp;_nc_ht=scontent.xx&amp;oh=2d3b5e2aa4377fc542e918c83acb04b0&amp;oe=5D864760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70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9E500-F922-4175-AF8D-0F3712049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926934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51424-2669-409B-A080-BA23F56AB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- 20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8AC52F-6D0E-4ED3-B16D-24C5377BD6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880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70083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646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4113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139257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83436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39645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6495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335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2391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9719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423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600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5090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2170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195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865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507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040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451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605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627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064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549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2955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649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81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- 2019-05-15 19:00:00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 as camisetas e estampas da Eufrida são poderosas nós já sabemos. Mas sabia que a marca também tem canudos de metal ecofriendly? Pra você carregar todo o seu estilo por aí!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https://scontent.xx.fbcdn.net/v/t1.0-9/s720x720/60428182_2566590686703168_1572496142493548544_o.jpg?_nc_cat=100&amp;_nc_oc=AQlfhblBHVCpDkkl9UMK3qrFab3uuW8cSsWBpNuqk1wqhB722DXYGixc_EKG9FS5W7g&amp;_nc_ht=scontent.xx&amp;oh=14b985a36483a4c18dd23fa09a0c0860&amp;oe=5D96B6DE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647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F20F0-6C82-4237-A6A5-70D24D6D7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417166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B6CE7-353B-4317-920F-694550E2F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- 21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117BAF-8347-4764-BE14-9CE7875ED9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29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25284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482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9132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22410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982367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8860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222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4418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8875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371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5262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3680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781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5804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1683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85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72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9368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0518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9051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480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877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830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802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9091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72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- 2019-05-04 16:00:01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Lar é onde meu dog está! 🐶 Afinal, mãe de pet também adora um mimo. Pensando nisso, a Imaginarium criou um presente combinando para essa dupla: um chaveiro, para você levar consigo, e um pingente de coleira para seu cachorro. E ainda dá para participar da nossa promoção de Dia das Mães. A cada R$ 400 reais em compras no shopping você concorre a um Chevrolet Equinox e ganha uma caixa com chá da Tea Shop.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https://scontent.xx.fbcdn.net/v/t1.0-9/s720x720/59721499_2550176778344559_6910504093232398336_o.jpg?_nc_cat=110&amp;_nc_ht=scontent.xx&amp;oh=1d4ecef03c72c5673f75ced8b4c4d041&amp;oe=5D8DBB2F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06/03/2019 15:25:17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012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19A68-A857-46C5-B45D-0810B1A0A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17685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8163E-6D4F-413F-BB6E-46EF1DA43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- 22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EF12C-9847-418F-B715-B332C68992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0007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58781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062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0529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9411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213019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3353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285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345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146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4697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16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128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2222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110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478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104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452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1867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445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2569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2705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1151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7986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442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886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59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- 2019-05-04 10:00:00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May the 4th be with you! Hoje é o dia dos admiradores de Star Wars se unirem e mostrarem sua força. A Gameline já se adiantou e tem acessórios perfeitos pra quem ama a saga e também está ansioso pelo próximo filme.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https://scontent.xx.fbcdn.net/v/t1.0-9/s720x720/59557879_2549947278367509_2175853045156413440_o.jpg?_nc_cat=111&amp;_nc_ht=scontent.xx&amp;oh=6784865a6ef7ba949dcaa557433d61a8&amp;oe=5D955DE6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06/03/2019 09:12:21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160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14759-F599-4F5C-A6CC-B9DE3A5CE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33624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610-BA9F-4B93-858D-E973C8BE8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- 23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6CE904-EF32-4496-BF6F-9BE3E92F4D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2474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1263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202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6293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80383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41634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52293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1631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6430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271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591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375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627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630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318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061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5150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922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104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983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381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6768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675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818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109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5293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962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- 2019-05-23 13:00:02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Tem uma supernovidade no GNC Cinemas: é a estreia de Aladdin. Ficou com vontade de assistir também? Venha conferir os horários das sessões: http://bit.ly/GNC_IguatemiPOA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https://scontent.xx.fbcdn.net/v/t1.0-9/s720x720/60951234_2583236345038602_2135896998761463808_o.jpg?_nc_cat=105&amp;_nc_oc=AQmPhFITKG8hcU7EIOHieK1sjnvpP1H1e-XHL2-jRp9vejSn4qlzge_8ZL0wEqRFevY&amp;_nc_ht=scontent.xx&amp;oh=132d856ca3dd26bec14f7da1fd76602b&amp;oe=5D84B208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944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A8BA4-7FB7-4533-9804-F9C85C029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449256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E6E51-FE85-4489-BAEF-0A318142D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- 24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40BEEB-BFE3-4C6E-83A3-058B62FFB2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3003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70199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2849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87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40272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2795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29711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0459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8664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7830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57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816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676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0399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7121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203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3409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046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259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173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307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390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59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822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9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088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32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- 2019-05-19 14:00:00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Os unicórnios são tão perfeitos que nunca saem de moda. Para crianças e adultos, a Fom Acessórios de Conforto e Bem-Estar tem almofadas divertidas que deixam qualquer pessoa mais feliz. Visite o quiosque no primeiro piso, pertinho da Renner.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https://scontent.xx.fbcdn.net/v/t1.0-9/s720x720/60527996_2566616796700557_2410537737611378688_o.jpg?_nc_cat=110&amp;_nc_oc=AQmXdyfUtZycBie_QhBIRysmN7_7AX1qhPKF80_C3QEgM4PU7DHSkrOfDTBwYYjPhNg&amp;_nc_ht=scontent.xx&amp;oh=f1987350bd7f76301c42b433c84edfef&amp;oe=5D98CC67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657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03082-C8EC-4412-B7B7-DC82B5EEC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027453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609FB-B010-4EEF-A33E-8B25E0305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- 25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6F791E-7AAD-4D1B-BA94-FE54DF2C19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644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04682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9997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8862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4521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39658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5582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133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477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2146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10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037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789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582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6031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063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2108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3388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0936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7972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450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381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535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086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8620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056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36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- 2019-05-25 12:00:02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 essa você nem imaginava: um fondue no copo da Yogolatte Porto Alegre. Zero defeitos! Vai ser a parada obrigatória por aqui na próxima voltinha pelo shopping. Marque aquele amigo que vai amar essa delícia também.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https://scontent.xx.fbcdn.net/v/t1.0-9/s720x720/60778605_2578073808888189_3083276370902515712_o.jpg?_nc_cat=108&amp;_nc_oc=AQm1lHUHy__ANdKz6myw4rDYO6CuipQ27YJUdgBOwMSuFj273VK_ZAYrl4AilKhanDs&amp;_nc_ht=scontent.xx&amp;oh=897512bd4127c8675669bce092f5a04f&amp;oe=5D7E652D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06/11/2019 09:12:36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135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1688B-0AF9-4A4F-9D35-7F202B194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89542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B4E54-6EFA-4CE1-A0CB-EFF61FD69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Iguatemi - 26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1612F5-44C6-4517-9F8B-DCB6C0CE2B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827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21557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8011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2029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17419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0048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6203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810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095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672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9230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5726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30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8189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399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2347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081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221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886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857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306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685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059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8224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112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500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32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Iguatemi Porto Alegre - 2019-05-08 20:00:01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L'Oréal Paris é expert nos produtos de beleza. E para deixar os cabelos com toque profissional, a marca tem produtinhos específicos para cada tipo. Já veio conferir? Hora de revitalizar o visual com eles!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https://scontent.xx.fbcdn.net/v/t1.0-9/s720x720/59639113_2554476601247910_377356681325051904_o.jpg?_nc_cat=105&amp;_nc_oc=AQk5qtpuGkkrhSnB8YOSd4LMgohEFJp0TbjmbL7pD8cJepdsSjFvZRfU_iTiVw4Kp7s&amp;_nc_ht=scontent.xx&amp;oh=fc7735c5da614006394da17a8984e622&amp;oe=5D55D861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06/07/2019 15:24:50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695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BC69D-3D2F-4CF4-B91E-AF8031F78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804882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20</TotalTime>
  <Words>3451</Words>
  <Application>Microsoft Office PowerPoint</Application>
  <PresentationFormat>On-screen Show (4:3)</PresentationFormat>
  <Paragraphs>1326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Posts com mais interações | Iguatemi - 1 of 26</vt:lpstr>
      <vt:lpstr>Posts com mais interações | Iguatemi - 2 of 26</vt:lpstr>
      <vt:lpstr>Posts com mais interações | Iguatemi - 3 of 26</vt:lpstr>
      <vt:lpstr>Posts com mais interações | Iguatemi - 4 of 26</vt:lpstr>
      <vt:lpstr>Posts com mais interações | Iguatemi - 5 of 26</vt:lpstr>
      <vt:lpstr>Posts com mais interações | Iguatemi - 6 of 26</vt:lpstr>
      <vt:lpstr>Posts com mais interações | Iguatemi - 7 of 26</vt:lpstr>
      <vt:lpstr>Posts com mais interações | Iguatemi - 8 of 26</vt:lpstr>
      <vt:lpstr>Posts com mais interações | Iguatemi - 9 of 26</vt:lpstr>
      <vt:lpstr>Posts com mais interações | Iguatemi - 10 of 26</vt:lpstr>
      <vt:lpstr>Posts com mais interações | Iguatemi - 11 of 26</vt:lpstr>
      <vt:lpstr>Posts com mais interações | Iguatemi - 12 of 26</vt:lpstr>
      <vt:lpstr>Posts com mais interações | Iguatemi - 13 of 26</vt:lpstr>
      <vt:lpstr>Posts com mais interações | Iguatemi - 14 of 26</vt:lpstr>
      <vt:lpstr>Posts com mais interações | Iguatemi - 15 of 26</vt:lpstr>
      <vt:lpstr>Posts com mais interações | Iguatemi - 16 of 26</vt:lpstr>
      <vt:lpstr>Posts com mais interações | Iguatemi - 17 of 26</vt:lpstr>
      <vt:lpstr>Posts com mais interações | Iguatemi - 18 of 26</vt:lpstr>
      <vt:lpstr>Posts com mais interações | Iguatemi - 19 of 26</vt:lpstr>
      <vt:lpstr>Posts com mais interações | Iguatemi - 20 of 26</vt:lpstr>
      <vt:lpstr>Posts com mais interações | Iguatemi - 21 of 26</vt:lpstr>
      <vt:lpstr>Posts com mais interações | Iguatemi - 22 of 26</vt:lpstr>
      <vt:lpstr>Posts com mais interações | Iguatemi - 23 of 26</vt:lpstr>
      <vt:lpstr>Posts com mais interações | Iguatemi - 24 of 26</vt:lpstr>
      <vt:lpstr>Posts com mais interações | Iguatemi - 25 of 26</vt:lpstr>
      <vt:lpstr>Posts com mais interações | Iguatemi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2019-06-11T14:43:33Z</dcterms:created>
  <dcterms:modified xsi:type="dcterms:W3CDTF">2019-06-11T15:04:18Z</dcterms:modified>
</cp:coreProperties>
</file>