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BB39A-CAD4-4D01-811F-E401128B64F3}"/>
              </a:ext>
            </a:extLst>
          </p:cNvPr>
          <p:cNvSpPr>
            <a:spLocks noGrp="1"/>
          </p:cNvSpPr>
          <p:nvPr>
            <p:ph type="title"/>
          </p:nvPr>
        </p:nvSpPr>
        <p:spPr/>
        <p:txBody>
          <a:bodyPr/>
          <a:lstStyle/>
          <a:p>
            <a:r>
              <a:rPr lang="pt-BR"/>
              <a:t>Posts com mais interações | Randon - 1 of 19</a:t>
            </a:r>
            <a:endParaRPr lang="en-US"/>
          </a:p>
        </p:txBody>
      </p:sp>
      <p:graphicFrame>
        <p:nvGraphicFramePr>
          <p:cNvPr id="5" name="Table Placeholder 4">
            <a:extLst>
              <a:ext uri="{FF2B5EF4-FFF2-40B4-BE49-F238E27FC236}">
                <a16:creationId xmlns:a16="http://schemas.microsoft.com/office/drawing/2014/main" id="{D22946FC-9227-4E58-87F7-4C67F536B263}"/>
              </a:ext>
            </a:extLst>
          </p:cNvPr>
          <p:cNvGraphicFramePr>
            <a:graphicFrameLocks noGrp="1"/>
          </p:cNvGraphicFramePr>
          <p:nvPr>
            <p:ph type="tbl" sz="quarter" idx="13"/>
            <p:extLst>
              <p:ext uri="{D42A27DB-BD31-4B8C-83A1-F6EECF244321}">
                <p14:modId xmlns:p14="http://schemas.microsoft.com/office/powerpoint/2010/main" val="894252700"/>
              </p:ext>
            </p:extLst>
          </p:nvPr>
        </p:nvGraphicFramePr>
        <p:xfrm>
          <a:off x="457200" y="1731963"/>
          <a:ext cx="8221371" cy="374904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1194860"/>
                    </a:ext>
                  </a:extLst>
                </a:gridCol>
                <a:gridCol w="822960">
                  <a:extLst>
                    <a:ext uri="{9D8B030D-6E8A-4147-A177-3AD203B41FA5}">
                      <a16:colId xmlns:a16="http://schemas.microsoft.com/office/drawing/2014/main" val="1996518741"/>
                    </a:ext>
                  </a:extLst>
                </a:gridCol>
                <a:gridCol w="246888">
                  <a:extLst>
                    <a:ext uri="{9D8B030D-6E8A-4147-A177-3AD203B41FA5}">
                      <a16:colId xmlns:a16="http://schemas.microsoft.com/office/drawing/2014/main" val="4189734664"/>
                    </a:ext>
                  </a:extLst>
                </a:gridCol>
                <a:gridCol w="271577">
                  <a:extLst>
                    <a:ext uri="{9D8B030D-6E8A-4147-A177-3AD203B41FA5}">
                      <a16:colId xmlns:a16="http://schemas.microsoft.com/office/drawing/2014/main" val="1828687047"/>
                    </a:ext>
                  </a:extLst>
                </a:gridCol>
                <a:gridCol w="271577">
                  <a:extLst>
                    <a:ext uri="{9D8B030D-6E8A-4147-A177-3AD203B41FA5}">
                      <a16:colId xmlns:a16="http://schemas.microsoft.com/office/drawing/2014/main" val="3049112995"/>
                    </a:ext>
                  </a:extLst>
                </a:gridCol>
                <a:gridCol w="271577">
                  <a:extLst>
                    <a:ext uri="{9D8B030D-6E8A-4147-A177-3AD203B41FA5}">
                      <a16:colId xmlns:a16="http://schemas.microsoft.com/office/drawing/2014/main" val="542010520"/>
                    </a:ext>
                  </a:extLst>
                </a:gridCol>
                <a:gridCol w="246888">
                  <a:extLst>
                    <a:ext uri="{9D8B030D-6E8A-4147-A177-3AD203B41FA5}">
                      <a16:colId xmlns:a16="http://schemas.microsoft.com/office/drawing/2014/main" val="1224128356"/>
                    </a:ext>
                  </a:extLst>
                </a:gridCol>
                <a:gridCol w="246888">
                  <a:extLst>
                    <a:ext uri="{9D8B030D-6E8A-4147-A177-3AD203B41FA5}">
                      <a16:colId xmlns:a16="http://schemas.microsoft.com/office/drawing/2014/main" val="869771160"/>
                    </a:ext>
                  </a:extLst>
                </a:gridCol>
                <a:gridCol w="246888">
                  <a:extLst>
                    <a:ext uri="{9D8B030D-6E8A-4147-A177-3AD203B41FA5}">
                      <a16:colId xmlns:a16="http://schemas.microsoft.com/office/drawing/2014/main" val="2966187388"/>
                    </a:ext>
                  </a:extLst>
                </a:gridCol>
                <a:gridCol w="246888">
                  <a:extLst>
                    <a:ext uri="{9D8B030D-6E8A-4147-A177-3AD203B41FA5}">
                      <a16:colId xmlns:a16="http://schemas.microsoft.com/office/drawing/2014/main" val="1511183829"/>
                    </a:ext>
                  </a:extLst>
                </a:gridCol>
                <a:gridCol w="246888">
                  <a:extLst>
                    <a:ext uri="{9D8B030D-6E8A-4147-A177-3AD203B41FA5}">
                      <a16:colId xmlns:a16="http://schemas.microsoft.com/office/drawing/2014/main" val="1776930201"/>
                    </a:ext>
                  </a:extLst>
                </a:gridCol>
                <a:gridCol w="246888">
                  <a:extLst>
                    <a:ext uri="{9D8B030D-6E8A-4147-A177-3AD203B41FA5}">
                      <a16:colId xmlns:a16="http://schemas.microsoft.com/office/drawing/2014/main" val="1128785397"/>
                    </a:ext>
                  </a:extLst>
                </a:gridCol>
                <a:gridCol w="246888">
                  <a:extLst>
                    <a:ext uri="{9D8B030D-6E8A-4147-A177-3AD203B41FA5}">
                      <a16:colId xmlns:a16="http://schemas.microsoft.com/office/drawing/2014/main" val="2431590613"/>
                    </a:ext>
                  </a:extLst>
                </a:gridCol>
                <a:gridCol w="246888">
                  <a:extLst>
                    <a:ext uri="{9D8B030D-6E8A-4147-A177-3AD203B41FA5}">
                      <a16:colId xmlns:a16="http://schemas.microsoft.com/office/drawing/2014/main" val="2656537822"/>
                    </a:ext>
                  </a:extLst>
                </a:gridCol>
                <a:gridCol w="246888">
                  <a:extLst>
                    <a:ext uri="{9D8B030D-6E8A-4147-A177-3AD203B41FA5}">
                      <a16:colId xmlns:a16="http://schemas.microsoft.com/office/drawing/2014/main" val="4113168638"/>
                    </a:ext>
                  </a:extLst>
                </a:gridCol>
                <a:gridCol w="246888">
                  <a:extLst>
                    <a:ext uri="{9D8B030D-6E8A-4147-A177-3AD203B41FA5}">
                      <a16:colId xmlns:a16="http://schemas.microsoft.com/office/drawing/2014/main" val="3651194182"/>
                    </a:ext>
                  </a:extLst>
                </a:gridCol>
                <a:gridCol w="246888">
                  <a:extLst>
                    <a:ext uri="{9D8B030D-6E8A-4147-A177-3AD203B41FA5}">
                      <a16:colId xmlns:a16="http://schemas.microsoft.com/office/drawing/2014/main" val="3888588299"/>
                    </a:ext>
                  </a:extLst>
                </a:gridCol>
                <a:gridCol w="246888">
                  <a:extLst>
                    <a:ext uri="{9D8B030D-6E8A-4147-A177-3AD203B41FA5}">
                      <a16:colId xmlns:a16="http://schemas.microsoft.com/office/drawing/2014/main" val="4012828207"/>
                    </a:ext>
                  </a:extLst>
                </a:gridCol>
                <a:gridCol w="246888">
                  <a:extLst>
                    <a:ext uri="{9D8B030D-6E8A-4147-A177-3AD203B41FA5}">
                      <a16:colId xmlns:a16="http://schemas.microsoft.com/office/drawing/2014/main" val="2585504747"/>
                    </a:ext>
                  </a:extLst>
                </a:gridCol>
                <a:gridCol w="246888">
                  <a:extLst>
                    <a:ext uri="{9D8B030D-6E8A-4147-A177-3AD203B41FA5}">
                      <a16:colId xmlns:a16="http://schemas.microsoft.com/office/drawing/2014/main" val="3892161728"/>
                    </a:ext>
                  </a:extLst>
                </a:gridCol>
                <a:gridCol w="246888">
                  <a:extLst>
                    <a:ext uri="{9D8B030D-6E8A-4147-A177-3AD203B41FA5}">
                      <a16:colId xmlns:a16="http://schemas.microsoft.com/office/drawing/2014/main" val="1004446883"/>
                    </a:ext>
                  </a:extLst>
                </a:gridCol>
                <a:gridCol w="246888">
                  <a:extLst>
                    <a:ext uri="{9D8B030D-6E8A-4147-A177-3AD203B41FA5}">
                      <a16:colId xmlns:a16="http://schemas.microsoft.com/office/drawing/2014/main" val="1068151717"/>
                    </a:ext>
                  </a:extLst>
                </a:gridCol>
                <a:gridCol w="246888">
                  <a:extLst>
                    <a:ext uri="{9D8B030D-6E8A-4147-A177-3AD203B41FA5}">
                      <a16:colId xmlns:a16="http://schemas.microsoft.com/office/drawing/2014/main" val="2221346766"/>
                    </a:ext>
                  </a:extLst>
                </a:gridCol>
                <a:gridCol w="246888">
                  <a:extLst>
                    <a:ext uri="{9D8B030D-6E8A-4147-A177-3AD203B41FA5}">
                      <a16:colId xmlns:a16="http://schemas.microsoft.com/office/drawing/2014/main" val="4167156195"/>
                    </a:ext>
                  </a:extLst>
                </a:gridCol>
                <a:gridCol w="246888">
                  <a:extLst>
                    <a:ext uri="{9D8B030D-6E8A-4147-A177-3AD203B41FA5}">
                      <a16:colId xmlns:a16="http://schemas.microsoft.com/office/drawing/2014/main" val="148784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4252197"/>
                  </a:ext>
                </a:extLst>
              </a:tr>
            </a:tbl>
          </a:graphicData>
        </a:graphic>
      </p:graphicFrame>
      <p:sp>
        <p:nvSpPr>
          <p:cNvPr id="4" name="Text Placeholder 3">
            <a:extLst>
              <a:ext uri="{FF2B5EF4-FFF2-40B4-BE49-F238E27FC236}">
                <a16:creationId xmlns:a16="http://schemas.microsoft.com/office/drawing/2014/main" id="{766F1D9F-6CEA-444A-ACCF-DF10FA697C6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641624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52AFB-10EA-4B0F-9BEC-C98803EE8DC5}"/>
              </a:ext>
            </a:extLst>
          </p:cNvPr>
          <p:cNvSpPr>
            <a:spLocks noGrp="1"/>
          </p:cNvSpPr>
          <p:nvPr>
            <p:ph type="title"/>
          </p:nvPr>
        </p:nvSpPr>
        <p:spPr/>
        <p:txBody>
          <a:bodyPr/>
          <a:lstStyle/>
          <a:p>
            <a:r>
              <a:rPr lang="pt-BR"/>
              <a:t>Posts com mais interações | Randon - 2 of 19</a:t>
            </a:r>
            <a:endParaRPr lang="en-US"/>
          </a:p>
        </p:txBody>
      </p:sp>
      <p:graphicFrame>
        <p:nvGraphicFramePr>
          <p:cNvPr id="5" name="Table Placeholder 4">
            <a:extLst>
              <a:ext uri="{FF2B5EF4-FFF2-40B4-BE49-F238E27FC236}">
                <a16:creationId xmlns:a16="http://schemas.microsoft.com/office/drawing/2014/main" id="{046C4D52-D326-4177-90B4-E652375F3FDD}"/>
              </a:ext>
            </a:extLst>
          </p:cNvPr>
          <p:cNvGraphicFramePr>
            <a:graphicFrameLocks noGrp="1"/>
          </p:cNvGraphicFramePr>
          <p:nvPr>
            <p:ph type="tbl" sz="quarter" idx="13"/>
            <p:extLst>
              <p:ext uri="{D42A27DB-BD31-4B8C-83A1-F6EECF244321}">
                <p14:modId xmlns:p14="http://schemas.microsoft.com/office/powerpoint/2010/main" val="4042327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33811065"/>
                    </a:ext>
                  </a:extLst>
                </a:gridCol>
                <a:gridCol w="822960">
                  <a:extLst>
                    <a:ext uri="{9D8B030D-6E8A-4147-A177-3AD203B41FA5}">
                      <a16:colId xmlns:a16="http://schemas.microsoft.com/office/drawing/2014/main" val="2059776380"/>
                    </a:ext>
                  </a:extLst>
                </a:gridCol>
                <a:gridCol w="246888">
                  <a:extLst>
                    <a:ext uri="{9D8B030D-6E8A-4147-A177-3AD203B41FA5}">
                      <a16:colId xmlns:a16="http://schemas.microsoft.com/office/drawing/2014/main" val="1740752820"/>
                    </a:ext>
                  </a:extLst>
                </a:gridCol>
                <a:gridCol w="271577">
                  <a:extLst>
                    <a:ext uri="{9D8B030D-6E8A-4147-A177-3AD203B41FA5}">
                      <a16:colId xmlns:a16="http://schemas.microsoft.com/office/drawing/2014/main" val="2122564119"/>
                    </a:ext>
                  </a:extLst>
                </a:gridCol>
                <a:gridCol w="271577">
                  <a:extLst>
                    <a:ext uri="{9D8B030D-6E8A-4147-A177-3AD203B41FA5}">
                      <a16:colId xmlns:a16="http://schemas.microsoft.com/office/drawing/2014/main" val="3549145972"/>
                    </a:ext>
                  </a:extLst>
                </a:gridCol>
                <a:gridCol w="271577">
                  <a:extLst>
                    <a:ext uri="{9D8B030D-6E8A-4147-A177-3AD203B41FA5}">
                      <a16:colId xmlns:a16="http://schemas.microsoft.com/office/drawing/2014/main" val="3274042331"/>
                    </a:ext>
                  </a:extLst>
                </a:gridCol>
                <a:gridCol w="246888">
                  <a:extLst>
                    <a:ext uri="{9D8B030D-6E8A-4147-A177-3AD203B41FA5}">
                      <a16:colId xmlns:a16="http://schemas.microsoft.com/office/drawing/2014/main" val="1014220319"/>
                    </a:ext>
                  </a:extLst>
                </a:gridCol>
                <a:gridCol w="246888">
                  <a:extLst>
                    <a:ext uri="{9D8B030D-6E8A-4147-A177-3AD203B41FA5}">
                      <a16:colId xmlns:a16="http://schemas.microsoft.com/office/drawing/2014/main" val="1805714193"/>
                    </a:ext>
                  </a:extLst>
                </a:gridCol>
                <a:gridCol w="246888">
                  <a:extLst>
                    <a:ext uri="{9D8B030D-6E8A-4147-A177-3AD203B41FA5}">
                      <a16:colId xmlns:a16="http://schemas.microsoft.com/office/drawing/2014/main" val="1041289442"/>
                    </a:ext>
                  </a:extLst>
                </a:gridCol>
                <a:gridCol w="246888">
                  <a:extLst>
                    <a:ext uri="{9D8B030D-6E8A-4147-A177-3AD203B41FA5}">
                      <a16:colId xmlns:a16="http://schemas.microsoft.com/office/drawing/2014/main" val="3071226204"/>
                    </a:ext>
                  </a:extLst>
                </a:gridCol>
                <a:gridCol w="246888">
                  <a:extLst>
                    <a:ext uri="{9D8B030D-6E8A-4147-A177-3AD203B41FA5}">
                      <a16:colId xmlns:a16="http://schemas.microsoft.com/office/drawing/2014/main" val="3263291502"/>
                    </a:ext>
                  </a:extLst>
                </a:gridCol>
                <a:gridCol w="246888">
                  <a:extLst>
                    <a:ext uri="{9D8B030D-6E8A-4147-A177-3AD203B41FA5}">
                      <a16:colId xmlns:a16="http://schemas.microsoft.com/office/drawing/2014/main" val="475410087"/>
                    </a:ext>
                  </a:extLst>
                </a:gridCol>
                <a:gridCol w="246888">
                  <a:extLst>
                    <a:ext uri="{9D8B030D-6E8A-4147-A177-3AD203B41FA5}">
                      <a16:colId xmlns:a16="http://schemas.microsoft.com/office/drawing/2014/main" val="1233186954"/>
                    </a:ext>
                  </a:extLst>
                </a:gridCol>
                <a:gridCol w="246888">
                  <a:extLst>
                    <a:ext uri="{9D8B030D-6E8A-4147-A177-3AD203B41FA5}">
                      <a16:colId xmlns:a16="http://schemas.microsoft.com/office/drawing/2014/main" val="879164527"/>
                    </a:ext>
                  </a:extLst>
                </a:gridCol>
                <a:gridCol w="246888">
                  <a:extLst>
                    <a:ext uri="{9D8B030D-6E8A-4147-A177-3AD203B41FA5}">
                      <a16:colId xmlns:a16="http://schemas.microsoft.com/office/drawing/2014/main" val="2116358227"/>
                    </a:ext>
                  </a:extLst>
                </a:gridCol>
                <a:gridCol w="246888">
                  <a:extLst>
                    <a:ext uri="{9D8B030D-6E8A-4147-A177-3AD203B41FA5}">
                      <a16:colId xmlns:a16="http://schemas.microsoft.com/office/drawing/2014/main" val="16915421"/>
                    </a:ext>
                  </a:extLst>
                </a:gridCol>
                <a:gridCol w="246888">
                  <a:extLst>
                    <a:ext uri="{9D8B030D-6E8A-4147-A177-3AD203B41FA5}">
                      <a16:colId xmlns:a16="http://schemas.microsoft.com/office/drawing/2014/main" val="1811082340"/>
                    </a:ext>
                  </a:extLst>
                </a:gridCol>
                <a:gridCol w="246888">
                  <a:extLst>
                    <a:ext uri="{9D8B030D-6E8A-4147-A177-3AD203B41FA5}">
                      <a16:colId xmlns:a16="http://schemas.microsoft.com/office/drawing/2014/main" val="3823271591"/>
                    </a:ext>
                  </a:extLst>
                </a:gridCol>
                <a:gridCol w="246888">
                  <a:extLst>
                    <a:ext uri="{9D8B030D-6E8A-4147-A177-3AD203B41FA5}">
                      <a16:colId xmlns:a16="http://schemas.microsoft.com/office/drawing/2014/main" val="3802544799"/>
                    </a:ext>
                  </a:extLst>
                </a:gridCol>
                <a:gridCol w="246888">
                  <a:extLst>
                    <a:ext uri="{9D8B030D-6E8A-4147-A177-3AD203B41FA5}">
                      <a16:colId xmlns:a16="http://schemas.microsoft.com/office/drawing/2014/main" val="4263290882"/>
                    </a:ext>
                  </a:extLst>
                </a:gridCol>
                <a:gridCol w="246888">
                  <a:extLst>
                    <a:ext uri="{9D8B030D-6E8A-4147-A177-3AD203B41FA5}">
                      <a16:colId xmlns:a16="http://schemas.microsoft.com/office/drawing/2014/main" val="2234057432"/>
                    </a:ext>
                  </a:extLst>
                </a:gridCol>
                <a:gridCol w="246888">
                  <a:extLst>
                    <a:ext uri="{9D8B030D-6E8A-4147-A177-3AD203B41FA5}">
                      <a16:colId xmlns:a16="http://schemas.microsoft.com/office/drawing/2014/main" val="1336758451"/>
                    </a:ext>
                  </a:extLst>
                </a:gridCol>
                <a:gridCol w="246888">
                  <a:extLst>
                    <a:ext uri="{9D8B030D-6E8A-4147-A177-3AD203B41FA5}">
                      <a16:colId xmlns:a16="http://schemas.microsoft.com/office/drawing/2014/main" val="2950340542"/>
                    </a:ext>
                  </a:extLst>
                </a:gridCol>
                <a:gridCol w="246888">
                  <a:extLst>
                    <a:ext uri="{9D8B030D-6E8A-4147-A177-3AD203B41FA5}">
                      <a16:colId xmlns:a16="http://schemas.microsoft.com/office/drawing/2014/main" val="2485887361"/>
                    </a:ext>
                  </a:extLst>
                </a:gridCol>
                <a:gridCol w="246888">
                  <a:extLst>
                    <a:ext uri="{9D8B030D-6E8A-4147-A177-3AD203B41FA5}">
                      <a16:colId xmlns:a16="http://schemas.microsoft.com/office/drawing/2014/main" val="3234853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3290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- 2019-05-13 18:00:00 </a:t>
                      </a:r>
                      <a:r>
                        <a:rPr kumimoji="0" lang="pt-BR" sz="1000" b="0" i="0" u="none" strike="noStrike" kern="1200" cap="none" spc="0" normalizeH="0" baseline="0" noProof="0">
                          <a:ln>
                            <a:noFill/>
                          </a:ln>
                          <a:solidFill>
                            <a:prstClr val="black"/>
                          </a:solidFill>
                          <a:effectLst/>
                          <a:uLnTx/>
                          <a:uFillTx/>
                          <a:latin typeface="+mn-lt"/>
                          <a:ea typeface="+mn-ea"/>
                          <a:cs typeface="+mn-cs"/>
                        </a:rPr>
                        <a:t> 
 Há 70 anos, trabalhamos buscando realização para nossos funcionários. Vanderleia Camatti Sudstron está há 25 anos nas Empresas Randon e alcançou esse objetivo. Ingressando nas Empresas como estagiária na área contábil, em 1993, passou para um cargo efetivo em apenas cinco meses. Formada em Ciências Contábeis, ela seguiu por alguns anos na mesma área, e depois passou a trabalhar na área fiscal da Suspensys, uma das Empresas Randon. Se identificando cada vez mais com o setor, Vanderleia investiu em especialização para se aproximar ainda mais do que buscava. Para ela, ter construído sua carreira no time Randon é motivo de orgulho!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https://scontent.xx.fbcdn.net/v/t1.0-9/s720x720/58818471_2734186299956765_6295773515874304_o.jpg?_nc_cat=106&amp;_nc_oc=AQkgI-m9NYNKIpsyvIO8KV85Fsn_VGYfnjruEDEd1Pogq5rjbfS_Kx8EHi-XHhXyeMU&amp;_nc_ht=scontent.xx&amp;oh=46611c9be78e22509aae47a96f468a8b&amp;oe=5D511468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7124396"/>
                  </a:ext>
                </a:extLst>
              </a:tr>
            </a:tbl>
          </a:graphicData>
        </a:graphic>
      </p:graphicFrame>
      <p:sp>
        <p:nvSpPr>
          <p:cNvPr id="4" name="Text Placeholder 3">
            <a:extLst>
              <a:ext uri="{FF2B5EF4-FFF2-40B4-BE49-F238E27FC236}">
                <a16:creationId xmlns:a16="http://schemas.microsoft.com/office/drawing/2014/main" id="{FAD8D9EA-2729-43D4-B579-2A05B6871107}"/>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152019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000EB-34BA-425E-B3AA-FBDB369FC4D9}"/>
              </a:ext>
            </a:extLst>
          </p:cNvPr>
          <p:cNvSpPr>
            <a:spLocks noGrp="1"/>
          </p:cNvSpPr>
          <p:nvPr>
            <p:ph type="title"/>
          </p:nvPr>
        </p:nvSpPr>
        <p:spPr/>
        <p:txBody>
          <a:bodyPr/>
          <a:lstStyle/>
          <a:p>
            <a:r>
              <a:rPr lang="pt-BR"/>
              <a:t>Posts com mais interações | Randon - 3 of 19</a:t>
            </a:r>
            <a:endParaRPr lang="en-US"/>
          </a:p>
        </p:txBody>
      </p:sp>
      <p:graphicFrame>
        <p:nvGraphicFramePr>
          <p:cNvPr id="5" name="Table Placeholder 4">
            <a:extLst>
              <a:ext uri="{FF2B5EF4-FFF2-40B4-BE49-F238E27FC236}">
                <a16:creationId xmlns:a16="http://schemas.microsoft.com/office/drawing/2014/main" id="{05B86C51-90AB-4DB1-8879-0C8769C295A9}"/>
              </a:ext>
            </a:extLst>
          </p:cNvPr>
          <p:cNvGraphicFramePr>
            <a:graphicFrameLocks noGrp="1"/>
          </p:cNvGraphicFramePr>
          <p:nvPr>
            <p:ph type="tbl" sz="quarter" idx="13"/>
            <p:extLst>
              <p:ext uri="{D42A27DB-BD31-4B8C-83A1-F6EECF244321}">
                <p14:modId xmlns:p14="http://schemas.microsoft.com/office/powerpoint/2010/main" val="788442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7820289"/>
                    </a:ext>
                  </a:extLst>
                </a:gridCol>
                <a:gridCol w="822960">
                  <a:extLst>
                    <a:ext uri="{9D8B030D-6E8A-4147-A177-3AD203B41FA5}">
                      <a16:colId xmlns:a16="http://schemas.microsoft.com/office/drawing/2014/main" val="1455224011"/>
                    </a:ext>
                  </a:extLst>
                </a:gridCol>
                <a:gridCol w="246888">
                  <a:extLst>
                    <a:ext uri="{9D8B030D-6E8A-4147-A177-3AD203B41FA5}">
                      <a16:colId xmlns:a16="http://schemas.microsoft.com/office/drawing/2014/main" val="1164057930"/>
                    </a:ext>
                  </a:extLst>
                </a:gridCol>
                <a:gridCol w="271577">
                  <a:extLst>
                    <a:ext uri="{9D8B030D-6E8A-4147-A177-3AD203B41FA5}">
                      <a16:colId xmlns:a16="http://schemas.microsoft.com/office/drawing/2014/main" val="2812139288"/>
                    </a:ext>
                  </a:extLst>
                </a:gridCol>
                <a:gridCol w="271577">
                  <a:extLst>
                    <a:ext uri="{9D8B030D-6E8A-4147-A177-3AD203B41FA5}">
                      <a16:colId xmlns:a16="http://schemas.microsoft.com/office/drawing/2014/main" val="2921489644"/>
                    </a:ext>
                  </a:extLst>
                </a:gridCol>
                <a:gridCol w="271577">
                  <a:extLst>
                    <a:ext uri="{9D8B030D-6E8A-4147-A177-3AD203B41FA5}">
                      <a16:colId xmlns:a16="http://schemas.microsoft.com/office/drawing/2014/main" val="806541916"/>
                    </a:ext>
                  </a:extLst>
                </a:gridCol>
                <a:gridCol w="246888">
                  <a:extLst>
                    <a:ext uri="{9D8B030D-6E8A-4147-A177-3AD203B41FA5}">
                      <a16:colId xmlns:a16="http://schemas.microsoft.com/office/drawing/2014/main" val="2387538441"/>
                    </a:ext>
                  </a:extLst>
                </a:gridCol>
                <a:gridCol w="246888">
                  <a:extLst>
                    <a:ext uri="{9D8B030D-6E8A-4147-A177-3AD203B41FA5}">
                      <a16:colId xmlns:a16="http://schemas.microsoft.com/office/drawing/2014/main" val="3914727889"/>
                    </a:ext>
                  </a:extLst>
                </a:gridCol>
                <a:gridCol w="246888">
                  <a:extLst>
                    <a:ext uri="{9D8B030D-6E8A-4147-A177-3AD203B41FA5}">
                      <a16:colId xmlns:a16="http://schemas.microsoft.com/office/drawing/2014/main" val="2755358980"/>
                    </a:ext>
                  </a:extLst>
                </a:gridCol>
                <a:gridCol w="246888">
                  <a:extLst>
                    <a:ext uri="{9D8B030D-6E8A-4147-A177-3AD203B41FA5}">
                      <a16:colId xmlns:a16="http://schemas.microsoft.com/office/drawing/2014/main" val="2529966332"/>
                    </a:ext>
                  </a:extLst>
                </a:gridCol>
                <a:gridCol w="246888">
                  <a:extLst>
                    <a:ext uri="{9D8B030D-6E8A-4147-A177-3AD203B41FA5}">
                      <a16:colId xmlns:a16="http://schemas.microsoft.com/office/drawing/2014/main" val="782824705"/>
                    </a:ext>
                  </a:extLst>
                </a:gridCol>
                <a:gridCol w="246888">
                  <a:extLst>
                    <a:ext uri="{9D8B030D-6E8A-4147-A177-3AD203B41FA5}">
                      <a16:colId xmlns:a16="http://schemas.microsoft.com/office/drawing/2014/main" val="444999952"/>
                    </a:ext>
                  </a:extLst>
                </a:gridCol>
                <a:gridCol w="246888">
                  <a:extLst>
                    <a:ext uri="{9D8B030D-6E8A-4147-A177-3AD203B41FA5}">
                      <a16:colId xmlns:a16="http://schemas.microsoft.com/office/drawing/2014/main" val="532169630"/>
                    </a:ext>
                  </a:extLst>
                </a:gridCol>
                <a:gridCol w="246888">
                  <a:extLst>
                    <a:ext uri="{9D8B030D-6E8A-4147-A177-3AD203B41FA5}">
                      <a16:colId xmlns:a16="http://schemas.microsoft.com/office/drawing/2014/main" val="3725514675"/>
                    </a:ext>
                  </a:extLst>
                </a:gridCol>
                <a:gridCol w="246888">
                  <a:extLst>
                    <a:ext uri="{9D8B030D-6E8A-4147-A177-3AD203B41FA5}">
                      <a16:colId xmlns:a16="http://schemas.microsoft.com/office/drawing/2014/main" val="1306497423"/>
                    </a:ext>
                  </a:extLst>
                </a:gridCol>
                <a:gridCol w="246888">
                  <a:extLst>
                    <a:ext uri="{9D8B030D-6E8A-4147-A177-3AD203B41FA5}">
                      <a16:colId xmlns:a16="http://schemas.microsoft.com/office/drawing/2014/main" val="340487789"/>
                    </a:ext>
                  </a:extLst>
                </a:gridCol>
                <a:gridCol w="246888">
                  <a:extLst>
                    <a:ext uri="{9D8B030D-6E8A-4147-A177-3AD203B41FA5}">
                      <a16:colId xmlns:a16="http://schemas.microsoft.com/office/drawing/2014/main" val="606170497"/>
                    </a:ext>
                  </a:extLst>
                </a:gridCol>
                <a:gridCol w="246888">
                  <a:extLst>
                    <a:ext uri="{9D8B030D-6E8A-4147-A177-3AD203B41FA5}">
                      <a16:colId xmlns:a16="http://schemas.microsoft.com/office/drawing/2014/main" val="3499599576"/>
                    </a:ext>
                  </a:extLst>
                </a:gridCol>
                <a:gridCol w="246888">
                  <a:extLst>
                    <a:ext uri="{9D8B030D-6E8A-4147-A177-3AD203B41FA5}">
                      <a16:colId xmlns:a16="http://schemas.microsoft.com/office/drawing/2014/main" val="1151234926"/>
                    </a:ext>
                  </a:extLst>
                </a:gridCol>
                <a:gridCol w="246888">
                  <a:extLst>
                    <a:ext uri="{9D8B030D-6E8A-4147-A177-3AD203B41FA5}">
                      <a16:colId xmlns:a16="http://schemas.microsoft.com/office/drawing/2014/main" val="3831260488"/>
                    </a:ext>
                  </a:extLst>
                </a:gridCol>
                <a:gridCol w="246888">
                  <a:extLst>
                    <a:ext uri="{9D8B030D-6E8A-4147-A177-3AD203B41FA5}">
                      <a16:colId xmlns:a16="http://schemas.microsoft.com/office/drawing/2014/main" val="2296768760"/>
                    </a:ext>
                  </a:extLst>
                </a:gridCol>
                <a:gridCol w="246888">
                  <a:extLst>
                    <a:ext uri="{9D8B030D-6E8A-4147-A177-3AD203B41FA5}">
                      <a16:colId xmlns:a16="http://schemas.microsoft.com/office/drawing/2014/main" val="2961207551"/>
                    </a:ext>
                  </a:extLst>
                </a:gridCol>
                <a:gridCol w="246888">
                  <a:extLst>
                    <a:ext uri="{9D8B030D-6E8A-4147-A177-3AD203B41FA5}">
                      <a16:colId xmlns:a16="http://schemas.microsoft.com/office/drawing/2014/main" val="4132595947"/>
                    </a:ext>
                  </a:extLst>
                </a:gridCol>
                <a:gridCol w="246888">
                  <a:extLst>
                    <a:ext uri="{9D8B030D-6E8A-4147-A177-3AD203B41FA5}">
                      <a16:colId xmlns:a16="http://schemas.microsoft.com/office/drawing/2014/main" val="4153063871"/>
                    </a:ext>
                  </a:extLst>
                </a:gridCol>
                <a:gridCol w="246888">
                  <a:extLst>
                    <a:ext uri="{9D8B030D-6E8A-4147-A177-3AD203B41FA5}">
                      <a16:colId xmlns:a16="http://schemas.microsoft.com/office/drawing/2014/main" val="3924482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031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- 2019-05-06 11:30:01 </a:t>
                      </a:r>
                      <a:r>
                        <a:rPr kumimoji="0" lang="pt-BR" sz="1000" b="0" i="0" u="none" strike="noStrike" kern="1200" cap="none" spc="0" normalizeH="0" baseline="0" noProof="0">
                          <a:ln>
                            <a:noFill/>
                          </a:ln>
                          <a:solidFill>
                            <a:prstClr val="black"/>
                          </a:solidFill>
                          <a:effectLst/>
                          <a:uLnTx/>
                          <a:uFillTx/>
                          <a:latin typeface="+mn-lt"/>
                          <a:ea typeface="+mn-ea"/>
                          <a:cs typeface="+mn-cs"/>
                        </a:rPr>
                        <a:t> 
 Nossos 70 anos de trajetória também geram carreiras e experiências. Cleber Mignoni Zeferino tem 23 anos e há oito trabalha conosco. Com os pais trabalhando na Fras-le, uma das empresas integrantes, Cleber cresceu admirando as Empresas Randon. Por meio do Projeto Qualificar, promovido pela Randon em parceria com o Senai, ele obteve formação como Mecânico de Manutenção e passou a trabalhar na Jost, empresa de autopeças, atuando em vários setores de fábrica. Posteriormente, passou pelo setor de Exportação e Expedição de Materiais. Sem precisar se desligar do ofício, pôde cursar a faculdade de Publicidade, área que sempre quis estudar. Em agosto de 2018, surgiu a oportunidade que ele almejava: atuar na Comunicação Interna das Empresas Randon. Hoje, inclusive, está desenvolvendo o Trabalho de Conclusão de seu curso sobre as campanhas de Segurança do Trabalho feitas na empresa.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https://scontent.xx.fbcdn.net/v/t1.0-9/s720x720/58949977_2742473509128044_6946536059937226752_o.jpg?_nc_cat=101&amp;_nc_oc=AQnyfRaYADX7DAc8gaR5b8EsC0VdnkGdwnzv4lLUM9EethayjrBO6VB-GqsRSKhbqjU&amp;_nc_ht=scontent.xx&amp;oh=5ccc4b2ef469832066d75617c657fb59&amp;oe=5D94779B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09:13:14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3001657"/>
                  </a:ext>
                </a:extLst>
              </a:tr>
            </a:tbl>
          </a:graphicData>
        </a:graphic>
      </p:graphicFrame>
      <p:sp>
        <p:nvSpPr>
          <p:cNvPr id="4" name="Text Placeholder 3">
            <a:extLst>
              <a:ext uri="{FF2B5EF4-FFF2-40B4-BE49-F238E27FC236}">
                <a16:creationId xmlns:a16="http://schemas.microsoft.com/office/drawing/2014/main" id="{D1AA215C-69B1-4373-9C7A-BD6F5D2C794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042141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1BC90-4507-432D-A680-E241615D2A04}"/>
              </a:ext>
            </a:extLst>
          </p:cNvPr>
          <p:cNvSpPr>
            <a:spLocks noGrp="1"/>
          </p:cNvSpPr>
          <p:nvPr>
            <p:ph type="title"/>
          </p:nvPr>
        </p:nvSpPr>
        <p:spPr/>
        <p:txBody>
          <a:bodyPr/>
          <a:lstStyle/>
          <a:p>
            <a:r>
              <a:rPr lang="pt-BR"/>
              <a:t>Posts com mais interações | Randon - 4 of 19</a:t>
            </a:r>
            <a:endParaRPr lang="en-US"/>
          </a:p>
        </p:txBody>
      </p:sp>
      <p:graphicFrame>
        <p:nvGraphicFramePr>
          <p:cNvPr id="5" name="Table Placeholder 4">
            <a:extLst>
              <a:ext uri="{FF2B5EF4-FFF2-40B4-BE49-F238E27FC236}">
                <a16:creationId xmlns:a16="http://schemas.microsoft.com/office/drawing/2014/main" id="{68B929ED-CA60-434B-B1E8-4CBA85F5CA2A}"/>
              </a:ext>
            </a:extLst>
          </p:cNvPr>
          <p:cNvGraphicFramePr>
            <a:graphicFrameLocks noGrp="1"/>
          </p:cNvGraphicFramePr>
          <p:nvPr>
            <p:ph type="tbl" sz="quarter" idx="13"/>
            <p:extLst>
              <p:ext uri="{D42A27DB-BD31-4B8C-83A1-F6EECF244321}">
                <p14:modId xmlns:p14="http://schemas.microsoft.com/office/powerpoint/2010/main" val="1426810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55813169"/>
                    </a:ext>
                  </a:extLst>
                </a:gridCol>
                <a:gridCol w="822960">
                  <a:extLst>
                    <a:ext uri="{9D8B030D-6E8A-4147-A177-3AD203B41FA5}">
                      <a16:colId xmlns:a16="http://schemas.microsoft.com/office/drawing/2014/main" val="3228267459"/>
                    </a:ext>
                  </a:extLst>
                </a:gridCol>
                <a:gridCol w="246888">
                  <a:extLst>
                    <a:ext uri="{9D8B030D-6E8A-4147-A177-3AD203B41FA5}">
                      <a16:colId xmlns:a16="http://schemas.microsoft.com/office/drawing/2014/main" val="740193161"/>
                    </a:ext>
                  </a:extLst>
                </a:gridCol>
                <a:gridCol w="271577">
                  <a:extLst>
                    <a:ext uri="{9D8B030D-6E8A-4147-A177-3AD203B41FA5}">
                      <a16:colId xmlns:a16="http://schemas.microsoft.com/office/drawing/2014/main" val="311249974"/>
                    </a:ext>
                  </a:extLst>
                </a:gridCol>
                <a:gridCol w="271577">
                  <a:extLst>
                    <a:ext uri="{9D8B030D-6E8A-4147-A177-3AD203B41FA5}">
                      <a16:colId xmlns:a16="http://schemas.microsoft.com/office/drawing/2014/main" val="1467469252"/>
                    </a:ext>
                  </a:extLst>
                </a:gridCol>
                <a:gridCol w="271577">
                  <a:extLst>
                    <a:ext uri="{9D8B030D-6E8A-4147-A177-3AD203B41FA5}">
                      <a16:colId xmlns:a16="http://schemas.microsoft.com/office/drawing/2014/main" val="2569433826"/>
                    </a:ext>
                  </a:extLst>
                </a:gridCol>
                <a:gridCol w="246888">
                  <a:extLst>
                    <a:ext uri="{9D8B030D-6E8A-4147-A177-3AD203B41FA5}">
                      <a16:colId xmlns:a16="http://schemas.microsoft.com/office/drawing/2014/main" val="3085259537"/>
                    </a:ext>
                  </a:extLst>
                </a:gridCol>
                <a:gridCol w="246888">
                  <a:extLst>
                    <a:ext uri="{9D8B030D-6E8A-4147-A177-3AD203B41FA5}">
                      <a16:colId xmlns:a16="http://schemas.microsoft.com/office/drawing/2014/main" val="1738875622"/>
                    </a:ext>
                  </a:extLst>
                </a:gridCol>
                <a:gridCol w="246888">
                  <a:extLst>
                    <a:ext uri="{9D8B030D-6E8A-4147-A177-3AD203B41FA5}">
                      <a16:colId xmlns:a16="http://schemas.microsoft.com/office/drawing/2014/main" val="249468260"/>
                    </a:ext>
                  </a:extLst>
                </a:gridCol>
                <a:gridCol w="246888">
                  <a:extLst>
                    <a:ext uri="{9D8B030D-6E8A-4147-A177-3AD203B41FA5}">
                      <a16:colId xmlns:a16="http://schemas.microsoft.com/office/drawing/2014/main" val="826270816"/>
                    </a:ext>
                  </a:extLst>
                </a:gridCol>
                <a:gridCol w="246888">
                  <a:extLst>
                    <a:ext uri="{9D8B030D-6E8A-4147-A177-3AD203B41FA5}">
                      <a16:colId xmlns:a16="http://schemas.microsoft.com/office/drawing/2014/main" val="1485917953"/>
                    </a:ext>
                  </a:extLst>
                </a:gridCol>
                <a:gridCol w="246888">
                  <a:extLst>
                    <a:ext uri="{9D8B030D-6E8A-4147-A177-3AD203B41FA5}">
                      <a16:colId xmlns:a16="http://schemas.microsoft.com/office/drawing/2014/main" val="1402325264"/>
                    </a:ext>
                  </a:extLst>
                </a:gridCol>
                <a:gridCol w="246888">
                  <a:extLst>
                    <a:ext uri="{9D8B030D-6E8A-4147-A177-3AD203B41FA5}">
                      <a16:colId xmlns:a16="http://schemas.microsoft.com/office/drawing/2014/main" val="3840151197"/>
                    </a:ext>
                  </a:extLst>
                </a:gridCol>
                <a:gridCol w="246888">
                  <a:extLst>
                    <a:ext uri="{9D8B030D-6E8A-4147-A177-3AD203B41FA5}">
                      <a16:colId xmlns:a16="http://schemas.microsoft.com/office/drawing/2014/main" val="2060867402"/>
                    </a:ext>
                  </a:extLst>
                </a:gridCol>
                <a:gridCol w="246888">
                  <a:extLst>
                    <a:ext uri="{9D8B030D-6E8A-4147-A177-3AD203B41FA5}">
                      <a16:colId xmlns:a16="http://schemas.microsoft.com/office/drawing/2014/main" val="1476463149"/>
                    </a:ext>
                  </a:extLst>
                </a:gridCol>
                <a:gridCol w="246888">
                  <a:extLst>
                    <a:ext uri="{9D8B030D-6E8A-4147-A177-3AD203B41FA5}">
                      <a16:colId xmlns:a16="http://schemas.microsoft.com/office/drawing/2014/main" val="1088807433"/>
                    </a:ext>
                  </a:extLst>
                </a:gridCol>
                <a:gridCol w="246888">
                  <a:extLst>
                    <a:ext uri="{9D8B030D-6E8A-4147-A177-3AD203B41FA5}">
                      <a16:colId xmlns:a16="http://schemas.microsoft.com/office/drawing/2014/main" val="1529914922"/>
                    </a:ext>
                  </a:extLst>
                </a:gridCol>
                <a:gridCol w="246888">
                  <a:extLst>
                    <a:ext uri="{9D8B030D-6E8A-4147-A177-3AD203B41FA5}">
                      <a16:colId xmlns:a16="http://schemas.microsoft.com/office/drawing/2014/main" val="209861190"/>
                    </a:ext>
                  </a:extLst>
                </a:gridCol>
                <a:gridCol w="246888">
                  <a:extLst>
                    <a:ext uri="{9D8B030D-6E8A-4147-A177-3AD203B41FA5}">
                      <a16:colId xmlns:a16="http://schemas.microsoft.com/office/drawing/2014/main" val="2026886339"/>
                    </a:ext>
                  </a:extLst>
                </a:gridCol>
                <a:gridCol w="246888">
                  <a:extLst>
                    <a:ext uri="{9D8B030D-6E8A-4147-A177-3AD203B41FA5}">
                      <a16:colId xmlns:a16="http://schemas.microsoft.com/office/drawing/2014/main" val="2572625767"/>
                    </a:ext>
                  </a:extLst>
                </a:gridCol>
                <a:gridCol w="246888">
                  <a:extLst>
                    <a:ext uri="{9D8B030D-6E8A-4147-A177-3AD203B41FA5}">
                      <a16:colId xmlns:a16="http://schemas.microsoft.com/office/drawing/2014/main" val="204278592"/>
                    </a:ext>
                  </a:extLst>
                </a:gridCol>
                <a:gridCol w="246888">
                  <a:extLst>
                    <a:ext uri="{9D8B030D-6E8A-4147-A177-3AD203B41FA5}">
                      <a16:colId xmlns:a16="http://schemas.microsoft.com/office/drawing/2014/main" val="811257675"/>
                    </a:ext>
                  </a:extLst>
                </a:gridCol>
                <a:gridCol w="246888">
                  <a:extLst>
                    <a:ext uri="{9D8B030D-6E8A-4147-A177-3AD203B41FA5}">
                      <a16:colId xmlns:a16="http://schemas.microsoft.com/office/drawing/2014/main" val="2894323235"/>
                    </a:ext>
                  </a:extLst>
                </a:gridCol>
                <a:gridCol w="246888">
                  <a:extLst>
                    <a:ext uri="{9D8B030D-6E8A-4147-A177-3AD203B41FA5}">
                      <a16:colId xmlns:a16="http://schemas.microsoft.com/office/drawing/2014/main" val="3966015174"/>
                    </a:ext>
                  </a:extLst>
                </a:gridCol>
                <a:gridCol w="246888">
                  <a:extLst>
                    <a:ext uri="{9D8B030D-6E8A-4147-A177-3AD203B41FA5}">
                      <a16:colId xmlns:a16="http://schemas.microsoft.com/office/drawing/2014/main" val="2147823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2530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- 2019-05-27 20:00:01 </a:t>
                      </a:r>
                      <a:r>
                        <a:rPr kumimoji="0" lang="pt-BR" sz="1000" b="0" i="0" u="none" strike="noStrike" kern="1200" cap="none" spc="0" normalizeH="0" baseline="0" noProof="0">
                          <a:ln>
                            <a:noFill/>
                          </a:ln>
                          <a:solidFill>
                            <a:prstClr val="black"/>
                          </a:solidFill>
                          <a:effectLst/>
                          <a:uLnTx/>
                          <a:uFillTx/>
                          <a:latin typeface="+mn-lt"/>
                          <a:ea typeface="+mn-ea"/>
                          <a:cs typeface="+mn-cs"/>
                        </a:rPr>
                        <a:t> 
 Nossos 70 anos são feitos de histórias transformadoras, como a da Rosana Nobuko Ishii Machida. Ela ingressou como Operadora de Monitoramento na Área de Segurança Patrimonial e passou por muitas funções, entre elas Auxiliar de Pessoal e Recepcionista. Rosana encarou desafios como a automatização da documentação e do acesso dos prestadores de serviços, integrando a equipe de Controle de Prestadores de Serviços. Em 2017, inspirada pelo lançamento do Código de Conduta Ética e do Programa de Integridade, foi para a área de Ética e Compliance, setor em que atua até hoje.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https://scontent.xx.fbcdn.net/v/t1.0-9/s720x720/60059144_2765983006777094_5927688943091843072_o.jpg?_nc_cat=100&amp;_nc_oc=AQl6odyz1hNakfZ2N16SXJHeH0nJ8SLnHXIa3RtX-hSTJOaCvHKNkFP-ucgrUrcfkJ4&amp;_nc_ht=scontent.xx&amp;oh=6d3f5ee9e599cd3789c440ae9be7fe3f&amp;oe=5D907133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0814487"/>
                  </a:ext>
                </a:extLst>
              </a:tr>
            </a:tbl>
          </a:graphicData>
        </a:graphic>
      </p:graphicFrame>
      <p:sp>
        <p:nvSpPr>
          <p:cNvPr id="4" name="Text Placeholder 3">
            <a:extLst>
              <a:ext uri="{FF2B5EF4-FFF2-40B4-BE49-F238E27FC236}">
                <a16:creationId xmlns:a16="http://schemas.microsoft.com/office/drawing/2014/main" id="{47EEE1C7-F8E7-4255-B0A6-79871F6DFEE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037208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74A9F-E18D-43B2-8A05-70D904FF7646}"/>
              </a:ext>
            </a:extLst>
          </p:cNvPr>
          <p:cNvSpPr>
            <a:spLocks noGrp="1"/>
          </p:cNvSpPr>
          <p:nvPr>
            <p:ph type="title"/>
          </p:nvPr>
        </p:nvSpPr>
        <p:spPr/>
        <p:txBody>
          <a:bodyPr/>
          <a:lstStyle/>
          <a:p>
            <a:r>
              <a:rPr lang="pt-BR"/>
              <a:t>Posts com mais interações | Randon - 5 of 19</a:t>
            </a:r>
            <a:endParaRPr lang="en-US"/>
          </a:p>
        </p:txBody>
      </p:sp>
      <p:graphicFrame>
        <p:nvGraphicFramePr>
          <p:cNvPr id="5" name="Table Placeholder 4">
            <a:extLst>
              <a:ext uri="{FF2B5EF4-FFF2-40B4-BE49-F238E27FC236}">
                <a16:creationId xmlns:a16="http://schemas.microsoft.com/office/drawing/2014/main" id="{93049C89-D3F4-4DE4-96FC-8B8B3BD32899}"/>
              </a:ext>
            </a:extLst>
          </p:cNvPr>
          <p:cNvGraphicFramePr>
            <a:graphicFrameLocks noGrp="1"/>
          </p:cNvGraphicFramePr>
          <p:nvPr>
            <p:ph type="tbl" sz="quarter" idx="13"/>
            <p:extLst>
              <p:ext uri="{D42A27DB-BD31-4B8C-83A1-F6EECF244321}">
                <p14:modId xmlns:p14="http://schemas.microsoft.com/office/powerpoint/2010/main" val="3313462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72312883"/>
                    </a:ext>
                  </a:extLst>
                </a:gridCol>
                <a:gridCol w="822960">
                  <a:extLst>
                    <a:ext uri="{9D8B030D-6E8A-4147-A177-3AD203B41FA5}">
                      <a16:colId xmlns:a16="http://schemas.microsoft.com/office/drawing/2014/main" val="415952118"/>
                    </a:ext>
                  </a:extLst>
                </a:gridCol>
                <a:gridCol w="246888">
                  <a:extLst>
                    <a:ext uri="{9D8B030D-6E8A-4147-A177-3AD203B41FA5}">
                      <a16:colId xmlns:a16="http://schemas.microsoft.com/office/drawing/2014/main" val="2936999080"/>
                    </a:ext>
                  </a:extLst>
                </a:gridCol>
                <a:gridCol w="271577">
                  <a:extLst>
                    <a:ext uri="{9D8B030D-6E8A-4147-A177-3AD203B41FA5}">
                      <a16:colId xmlns:a16="http://schemas.microsoft.com/office/drawing/2014/main" val="2179818543"/>
                    </a:ext>
                  </a:extLst>
                </a:gridCol>
                <a:gridCol w="271577">
                  <a:extLst>
                    <a:ext uri="{9D8B030D-6E8A-4147-A177-3AD203B41FA5}">
                      <a16:colId xmlns:a16="http://schemas.microsoft.com/office/drawing/2014/main" val="3107375514"/>
                    </a:ext>
                  </a:extLst>
                </a:gridCol>
                <a:gridCol w="271577">
                  <a:extLst>
                    <a:ext uri="{9D8B030D-6E8A-4147-A177-3AD203B41FA5}">
                      <a16:colId xmlns:a16="http://schemas.microsoft.com/office/drawing/2014/main" val="1491376605"/>
                    </a:ext>
                  </a:extLst>
                </a:gridCol>
                <a:gridCol w="246888">
                  <a:extLst>
                    <a:ext uri="{9D8B030D-6E8A-4147-A177-3AD203B41FA5}">
                      <a16:colId xmlns:a16="http://schemas.microsoft.com/office/drawing/2014/main" val="2512247994"/>
                    </a:ext>
                  </a:extLst>
                </a:gridCol>
                <a:gridCol w="246888">
                  <a:extLst>
                    <a:ext uri="{9D8B030D-6E8A-4147-A177-3AD203B41FA5}">
                      <a16:colId xmlns:a16="http://schemas.microsoft.com/office/drawing/2014/main" val="2089460737"/>
                    </a:ext>
                  </a:extLst>
                </a:gridCol>
                <a:gridCol w="246888">
                  <a:extLst>
                    <a:ext uri="{9D8B030D-6E8A-4147-A177-3AD203B41FA5}">
                      <a16:colId xmlns:a16="http://schemas.microsoft.com/office/drawing/2014/main" val="3621691734"/>
                    </a:ext>
                  </a:extLst>
                </a:gridCol>
                <a:gridCol w="246888">
                  <a:extLst>
                    <a:ext uri="{9D8B030D-6E8A-4147-A177-3AD203B41FA5}">
                      <a16:colId xmlns:a16="http://schemas.microsoft.com/office/drawing/2014/main" val="3243718593"/>
                    </a:ext>
                  </a:extLst>
                </a:gridCol>
                <a:gridCol w="246888">
                  <a:extLst>
                    <a:ext uri="{9D8B030D-6E8A-4147-A177-3AD203B41FA5}">
                      <a16:colId xmlns:a16="http://schemas.microsoft.com/office/drawing/2014/main" val="662485375"/>
                    </a:ext>
                  </a:extLst>
                </a:gridCol>
                <a:gridCol w="246888">
                  <a:extLst>
                    <a:ext uri="{9D8B030D-6E8A-4147-A177-3AD203B41FA5}">
                      <a16:colId xmlns:a16="http://schemas.microsoft.com/office/drawing/2014/main" val="2776549781"/>
                    </a:ext>
                  </a:extLst>
                </a:gridCol>
                <a:gridCol w="246888">
                  <a:extLst>
                    <a:ext uri="{9D8B030D-6E8A-4147-A177-3AD203B41FA5}">
                      <a16:colId xmlns:a16="http://schemas.microsoft.com/office/drawing/2014/main" val="1312405533"/>
                    </a:ext>
                  </a:extLst>
                </a:gridCol>
                <a:gridCol w="246888">
                  <a:extLst>
                    <a:ext uri="{9D8B030D-6E8A-4147-A177-3AD203B41FA5}">
                      <a16:colId xmlns:a16="http://schemas.microsoft.com/office/drawing/2014/main" val="2504849331"/>
                    </a:ext>
                  </a:extLst>
                </a:gridCol>
                <a:gridCol w="246888">
                  <a:extLst>
                    <a:ext uri="{9D8B030D-6E8A-4147-A177-3AD203B41FA5}">
                      <a16:colId xmlns:a16="http://schemas.microsoft.com/office/drawing/2014/main" val="1119541229"/>
                    </a:ext>
                  </a:extLst>
                </a:gridCol>
                <a:gridCol w="246888">
                  <a:extLst>
                    <a:ext uri="{9D8B030D-6E8A-4147-A177-3AD203B41FA5}">
                      <a16:colId xmlns:a16="http://schemas.microsoft.com/office/drawing/2014/main" val="1320059514"/>
                    </a:ext>
                  </a:extLst>
                </a:gridCol>
                <a:gridCol w="246888">
                  <a:extLst>
                    <a:ext uri="{9D8B030D-6E8A-4147-A177-3AD203B41FA5}">
                      <a16:colId xmlns:a16="http://schemas.microsoft.com/office/drawing/2014/main" val="2615077566"/>
                    </a:ext>
                  </a:extLst>
                </a:gridCol>
                <a:gridCol w="246888">
                  <a:extLst>
                    <a:ext uri="{9D8B030D-6E8A-4147-A177-3AD203B41FA5}">
                      <a16:colId xmlns:a16="http://schemas.microsoft.com/office/drawing/2014/main" val="2500946936"/>
                    </a:ext>
                  </a:extLst>
                </a:gridCol>
                <a:gridCol w="246888">
                  <a:extLst>
                    <a:ext uri="{9D8B030D-6E8A-4147-A177-3AD203B41FA5}">
                      <a16:colId xmlns:a16="http://schemas.microsoft.com/office/drawing/2014/main" val="2848083837"/>
                    </a:ext>
                  </a:extLst>
                </a:gridCol>
                <a:gridCol w="246888">
                  <a:extLst>
                    <a:ext uri="{9D8B030D-6E8A-4147-A177-3AD203B41FA5}">
                      <a16:colId xmlns:a16="http://schemas.microsoft.com/office/drawing/2014/main" val="3025275089"/>
                    </a:ext>
                  </a:extLst>
                </a:gridCol>
                <a:gridCol w="246888">
                  <a:extLst>
                    <a:ext uri="{9D8B030D-6E8A-4147-A177-3AD203B41FA5}">
                      <a16:colId xmlns:a16="http://schemas.microsoft.com/office/drawing/2014/main" val="1603842990"/>
                    </a:ext>
                  </a:extLst>
                </a:gridCol>
                <a:gridCol w="246888">
                  <a:extLst>
                    <a:ext uri="{9D8B030D-6E8A-4147-A177-3AD203B41FA5}">
                      <a16:colId xmlns:a16="http://schemas.microsoft.com/office/drawing/2014/main" val="1003693889"/>
                    </a:ext>
                  </a:extLst>
                </a:gridCol>
                <a:gridCol w="246888">
                  <a:extLst>
                    <a:ext uri="{9D8B030D-6E8A-4147-A177-3AD203B41FA5}">
                      <a16:colId xmlns:a16="http://schemas.microsoft.com/office/drawing/2014/main" val="2325354453"/>
                    </a:ext>
                  </a:extLst>
                </a:gridCol>
                <a:gridCol w="246888">
                  <a:extLst>
                    <a:ext uri="{9D8B030D-6E8A-4147-A177-3AD203B41FA5}">
                      <a16:colId xmlns:a16="http://schemas.microsoft.com/office/drawing/2014/main" val="161677655"/>
                    </a:ext>
                  </a:extLst>
                </a:gridCol>
                <a:gridCol w="246888">
                  <a:extLst>
                    <a:ext uri="{9D8B030D-6E8A-4147-A177-3AD203B41FA5}">
                      <a16:colId xmlns:a16="http://schemas.microsoft.com/office/drawing/2014/main" val="2885050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3831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- 2019-05-08 17:57:09 </a:t>
                      </a:r>
                      <a:r>
                        <a:rPr kumimoji="0" lang="pt-BR" sz="1000" b="0" i="0" u="none" strike="noStrike" kern="1200" cap="none" spc="0" normalizeH="0" baseline="0" noProof="0">
                          <a:ln>
                            <a:noFill/>
                          </a:ln>
                          <a:solidFill>
                            <a:prstClr val="black"/>
                          </a:solidFill>
                          <a:effectLst/>
                          <a:uLnTx/>
                          <a:uFillTx/>
                          <a:latin typeface="+mn-lt"/>
                          <a:ea typeface="+mn-ea"/>
                          <a:cs typeface="+mn-cs"/>
                        </a:rPr>
                        <a:t> 
 Nesta quarta-feira (8) Daniel Randon foi eleito pelo Conselho de Administração das Empresas Randon como presidente/CEO da companhia, sucedendo a David Randon. Até o momento, Daniel atuava como vice-presidente de Administração das Empresas Randon. Com a mudança, David Randon assumirá a presidência do Conselho de Administração, ocupada até então por Alexandre Randon, que passa a vice-presidente do Conselho. Saiba mais: http://bit.ly/2YdVyjF
Crédito: Jefferson Bernardes.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https://scontent.xx.fbcdn.net/v/t1.0-9/s720x720/59945478_2754635951245133_7036497487141535744_o.jpg?_nc_cat=103&amp;_nc_oc=AQnkYdVb9RNhiSdM4GM8xKdW6dAnPBpH166r7dzzmqRAMgyvPzPK3CQ8mcZVtj-yflM&amp;_nc_ht=scontent.xx&amp;oh=da8355b1ca35871713a75c97e1244794&amp;oe=5D9C94C5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2479678"/>
                  </a:ext>
                </a:extLst>
              </a:tr>
            </a:tbl>
          </a:graphicData>
        </a:graphic>
      </p:graphicFrame>
      <p:sp>
        <p:nvSpPr>
          <p:cNvPr id="4" name="Text Placeholder 3">
            <a:extLst>
              <a:ext uri="{FF2B5EF4-FFF2-40B4-BE49-F238E27FC236}">
                <a16:creationId xmlns:a16="http://schemas.microsoft.com/office/drawing/2014/main" id="{782AED1B-00D7-4AC1-94C4-3A419F88CA2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234595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2A977-4DB1-4709-B9B8-161B9921F3F2}"/>
              </a:ext>
            </a:extLst>
          </p:cNvPr>
          <p:cNvSpPr>
            <a:spLocks noGrp="1"/>
          </p:cNvSpPr>
          <p:nvPr>
            <p:ph type="title"/>
          </p:nvPr>
        </p:nvSpPr>
        <p:spPr/>
        <p:txBody>
          <a:bodyPr/>
          <a:lstStyle/>
          <a:p>
            <a:r>
              <a:rPr lang="pt-BR"/>
              <a:t>Posts com mais interações | Randon - 6 of 19</a:t>
            </a:r>
            <a:endParaRPr lang="en-US"/>
          </a:p>
        </p:txBody>
      </p:sp>
      <p:graphicFrame>
        <p:nvGraphicFramePr>
          <p:cNvPr id="5" name="Table Placeholder 4">
            <a:extLst>
              <a:ext uri="{FF2B5EF4-FFF2-40B4-BE49-F238E27FC236}">
                <a16:creationId xmlns:a16="http://schemas.microsoft.com/office/drawing/2014/main" id="{B5A251A1-FDFA-47FD-B4B4-68DBABB74B39}"/>
              </a:ext>
            </a:extLst>
          </p:cNvPr>
          <p:cNvGraphicFramePr>
            <a:graphicFrameLocks noGrp="1"/>
          </p:cNvGraphicFramePr>
          <p:nvPr>
            <p:ph type="tbl" sz="quarter" idx="13"/>
            <p:extLst>
              <p:ext uri="{D42A27DB-BD31-4B8C-83A1-F6EECF244321}">
                <p14:modId xmlns:p14="http://schemas.microsoft.com/office/powerpoint/2010/main" val="476212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60989877"/>
                    </a:ext>
                  </a:extLst>
                </a:gridCol>
                <a:gridCol w="822960">
                  <a:extLst>
                    <a:ext uri="{9D8B030D-6E8A-4147-A177-3AD203B41FA5}">
                      <a16:colId xmlns:a16="http://schemas.microsoft.com/office/drawing/2014/main" val="1126312860"/>
                    </a:ext>
                  </a:extLst>
                </a:gridCol>
                <a:gridCol w="246888">
                  <a:extLst>
                    <a:ext uri="{9D8B030D-6E8A-4147-A177-3AD203B41FA5}">
                      <a16:colId xmlns:a16="http://schemas.microsoft.com/office/drawing/2014/main" val="2095032039"/>
                    </a:ext>
                  </a:extLst>
                </a:gridCol>
                <a:gridCol w="271577">
                  <a:extLst>
                    <a:ext uri="{9D8B030D-6E8A-4147-A177-3AD203B41FA5}">
                      <a16:colId xmlns:a16="http://schemas.microsoft.com/office/drawing/2014/main" val="489311125"/>
                    </a:ext>
                  </a:extLst>
                </a:gridCol>
                <a:gridCol w="271577">
                  <a:extLst>
                    <a:ext uri="{9D8B030D-6E8A-4147-A177-3AD203B41FA5}">
                      <a16:colId xmlns:a16="http://schemas.microsoft.com/office/drawing/2014/main" val="2681002693"/>
                    </a:ext>
                  </a:extLst>
                </a:gridCol>
                <a:gridCol w="271577">
                  <a:extLst>
                    <a:ext uri="{9D8B030D-6E8A-4147-A177-3AD203B41FA5}">
                      <a16:colId xmlns:a16="http://schemas.microsoft.com/office/drawing/2014/main" val="2335763988"/>
                    </a:ext>
                  </a:extLst>
                </a:gridCol>
                <a:gridCol w="246888">
                  <a:extLst>
                    <a:ext uri="{9D8B030D-6E8A-4147-A177-3AD203B41FA5}">
                      <a16:colId xmlns:a16="http://schemas.microsoft.com/office/drawing/2014/main" val="3282672728"/>
                    </a:ext>
                  </a:extLst>
                </a:gridCol>
                <a:gridCol w="246888">
                  <a:extLst>
                    <a:ext uri="{9D8B030D-6E8A-4147-A177-3AD203B41FA5}">
                      <a16:colId xmlns:a16="http://schemas.microsoft.com/office/drawing/2014/main" val="374995318"/>
                    </a:ext>
                  </a:extLst>
                </a:gridCol>
                <a:gridCol w="246888">
                  <a:extLst>
                    <a:ext uri="{9D8B030D-6E8A-4147-A177-3AD203B41FA5}">
                      <a16:colId xmlns:a16="http://schemas.microsoft.com/office/drawing/2014/main" val="3580999547"/>
                    </a:ext>
                  </a:extLst>
                </a:gridCol>
                <a:gridCol w="246888">
                  <a:extLst>
                    <a:ext uri="{9D8B030D-6E8A-4147-A177-3AD203B41FA5}">
                      <a16:colId xmlns:a16="http://schemas.microsoft.com/office/drawing/2014/main" val="3901672955"/>
                    </a:ext>
                  </a:extLst>
                </a:gridCol>
                <a:gridCol w="246888">
                  <a:extLst>
                    <a:ext uri="{9D8B030D-6E8A-4147-A177-3AD203B41FA5}">
                      <a16:colId xmlns:a16="http://schemas.microsoft.com/office/drawing/2014/main" val="907398143"/>
                    </a:ext>
                  </a:extLst>
                </a:gridCol>
                <a:gridCol w="246888">
                  <a:extLst>
                    <a:ext uri="{9D8B030D-6E8A-4147-A177-3AD203B41FA5}">
                      <a16:colId xmlns:a16="http://schemas.microsoft.com/office/drawing/2014/main" val="599603859"/>
                    </a:ext>
                  </a:extLst>
                </a:gridCol>
                <a:gridCol w="246888">
                  <a:extLst>
                    <a:ext uri="{9D8B030D-6E8A-4147-A177-3AD203B41FA5}">
                      <a16:colId xmlns:a16="http://schemas.microsoft.com/office/drawing/2014/main" val="2783768686"/>
                    </a:ext>
                  </a:extLst>
                </a:gridCol>
                <a:gridCol w="246888">
                  <a:extLst>
                    <a:ext uri="{9D8B030D-6E8A-4147-A177-3AD203B41FA5}">
                      <a16:colId xmlns:a16="http://schemas.microsoft.com/office/drawing/2014/main" val="1148325919"/>
                    </a:ext>
                  </a:extLst>
                </a:gridCol>
                <a:gridCol w="246888">
                  <a:extLst>
                    <a:ext uri="{9D8B030D-6E8A-4147-A177-3AD203B41FA5}">
                      <a16:colId xmlns:a16="http://schemas.microsoft.com/office/drawing/2014/main" val="2487145491"/>
                    </a:ext>
                  </a:extLst>
                </a:gridCol>
                <a:gridCol w="246888">
                  <a:extLst>
                    <a:ext uri="{9D8B030D-6E8A-4147-A177-3AD203B41FA5}">
                      <a16:colId xmlns:a16="http://schemas.microsoft.com/office/drawing/2014/main" val="2324016786"/>
                    </a:ext>
                  </a:extLst>
                </a:gridCol>
                <a:gridCol w="246888">
                  <a:extLst>
                    <a:ext uri="{9D8B030D-6E8A-4147-A177-3AD203B41FA5}">
                      <a16:colId xmlns:a16="http://schemas.microsoft.com/office/drawing/2014/main" val="3234936334"/>
                    </a:ext>
                  </a:extLst>
                </a:gridCol>
                <a:gridCol w="246888">
                  <a:extLst>
                    <a:ext uri="{9D8B030D-6E8A-4147-A177-3AD203B41FA5}">
                      <a16:colId xmlns:a16="http://schemas.microsoft.com/office/drawing/2014/main" val="2664363488"/>
                    </a:ext>
                  </a:extLst>
                </a:gridCol>
                <a:gridCol w="246888">
                  <a:extLst>
                    <a:ext uri="{9D8B030D-6E8A-4147-A177-3AD203B41FA5}">
                      <a16:colId xmlns:a16="http://schemas.microsoft.com/office/drawing/2014/main" val="1562171117"/>
                    </a:ext>
                  </a:extLst>
                </a:gridCol>
                <a:gridCol w="246888">
                  <a:extLst>
                    <a:ext uri="{9D8B030D-6E8A-4147-A177-3AD203B41FA5}">
                      <a16:colId xmlns:a16="http://schemas.microsoft.com/office/drawing/2014/main" val="3582697123"/>
                    </a:ext>
                  </a:extLst>
                </a:gridCol>
                <a:gridCol w="246888">
                  <a:extLst>
                    <a:ext uri="{9D8B030D-6E8A-4147-A177-3AD203B41FA5}">
                      <a16:colId xmlns:a16="http://schemas.microsoft.com/office/drawing/2014/main" val="3268816414"/>
                    </a:ext>
                  </a:extLst>
                </a:gridCol>
                <a:gridCol w="246888">
                  <a:extLst>
                    <a:ext uri="{9D8B030D-6E8A-4147-A177-3AD203B41FA5}">
                      <a16:colId xmlns:a16="http://schemas.microsoft.com/office/drawing/2014/main" val="3037854444"/>
                    </a:ext>
                  </a:extLst>
                </a:gridCol>
                <a:gridCol w="246888">
                  <a:extLst>
                    <a:ext uri="{9D8B030D-6E8A-4147-A177-3AD203B41FA5}">
                      <a16:colId xmlns:a16="http://schemas.microsoft.com/office/drawing/2014/main" val="3237571676"/>
                    </a:ext>
                  </a:extLst>
                </a:gridCol>
                <a:gridCol w="246888">
                  <a:extLst>
                    <a:ext uri="{9D8B030D-6E8A-4147-A177-3AD203B41FA5}">
                      <a16:colId xmlns:a16="http://schemas.microsoft.com/office/drawing/2014/main" val="1203965757"/>
                    </a:ext>
                  </a:extLst>
                </a:gridCol>
                <a:gridCol w="246888">
                  <a:extLst>
                    <a:ext uri="{9D8B030D-6E8A-4147-A177-3AD203B41FA5}">
                      <a16:colId xmlns:a16="http://schemas.microsoft.com/office/drawing/2014/main" val="2198328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5504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- 2019-05-20 19:00:00 </a:t>
                      </a:r>
                      <a:r>
                        <a:rPr kumimoji="0" lang="pt-BR" sz="1000" b="0" i="0" u="none" strike="noStrike" kern="1200" cap="none" spc="0" normalizeH="0" baseline="0" noProof="0">
                          <a:ln>
                            <a:noFill/>
                          </a:ln>
                          <a:solidFill>
                            <a:prstClr val="black"/>
                          </a:solidFill>
                          <a:effectLst/>
                          <a:uLnTx/>
                          <a:uFillTx/>
                          <a:latin typeface="+mn-lt"/>
                          <a:ea typeface="+mn-ea"/>
                          <a:cs typeface="+mn-cs"/>
                        </a:rPr>
                        <a:t> 
 Quantas conquistas podem ser acumuladas em 35 anos de trabalho? Ivan Antônio Scopel é Gerente Nacional de Vendas da linha de produtos leves das Empresas Randon, mas sua trajetória iniciou em 1982, como Office Boy. Em pouco tempo, Ivan passou a atuar como analista na área de exportação. Pelo desejo de trabalhar no setor comercial, passou um ano fora das Empresas, porém foi convidado a retornar trabalhando nesta área. A partir disso, sua carreira decolou: em 2002 foi convidado para assumir uma coordenação na Randon Consórcios; em 2010 assumiu a gerência de diversas áreas na Randon Implementos; em 2015 voltou para a área comercial coordenando estratégias para aumento de desempenho, e em 2017 ocupou seu atual cargo. Ivan sente-se extremamente valorizado e acredita que a oportunidade de vivenciar várias frentes de atuação, recebendo preparo e incentivo, é o grande diferencial das Empresas Randon.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https://scontent.xx.fbcdn.net/v/t1.0-9/s720x720/59800494_2759307664111295_383357330458148864_o.jpg?_nc_cat=110&amp;_nc_oc=AQmFmw_g-sz99gdRWBupZTIUH2cErPWf5OytH_lX5CgcXcg2MmcsSthczJiay28wdVk&amp;_nc_ht=scontent.xx&amp;oh=10726502e862b1c15bfa861ed94a24be&amp;oe=5D846033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5730891"/>
                  </a:ext>
                </a:extLst>
              </a:tr>
            </a:tbl>
          </a:graphicData>
        </a:graphic>
      </p:graphicFrame>
      <p:sp>
        <p:nvSpPr>
          <p:cNvPr id="4" name="Text Placeholder 3">
            <a:extLst>
              <a:ext uri="{FF2B5EF4-FFF2-40B4-BE49-F238E27FC236}">
                <a16:creationId xmlns:a16="http://schemas.microsoft.com/office/drawing/2014/main" id="{04E45E8F-215F-4464-A7E6-D7AD8BB6476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132021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97660-3788-426E-84FC-045B0D3F11B4}"/>
              </a:ext>
            </a:extLst>
          </p:cNvPr>
          <p:cNvSpPr>
            <a:spLocks noGrp="1"/>
          </p:cNvSpPr>
          <p:nvPr>
            <p:ph type="title"/>
          </p:nvPr>
        </p:nvSpPr>
        <p:spPr/>
        <p:txBody>
          <a:bodyPr/>
          <a:lstStyle/>
          <a:p>
            <a:r>
              <a:rPr lang="pt-BR"/>
              <a:t>Posts com mais interações | Randon - 7 of 19</a:t>
            </a:r>
            <a:endParaRPr lang="en-US"/>
          </a:p>
        </p:txBody>
      </p:sp>
      <p:graphicFrame>
        <p:nvGraphicFramePr>
          <p:cNvPr id="5" name="Table Placeholder 4">
            <a:extLst>
              <a:ext uri="{FF2B5EF4-FFF2-40B4-BE49-F238E27FC236}">
                <a16:creationId xmlns:a16="http://schemas.microsoft.com/office/drawing/2014/main" id="{074F1DBA-9F01-4C62-9029-068133C3E463}"/>
              </a:ext>
            </a:extLst>
          </p:cNvPr>
          <p:cNvGraphicFramePr>
            <a:graphicFrameLocks noGrp="1"/>
          </p:cNvGraphicFramePr>
          <p:nvPr>
            <p:ph type="tbl" sz="quarter" idx="13"/>
            <p:extLst>
              <p:ext uri="{D42A27DB-BD31-4B8C-83A1-F6EECF244321}">
                <p14:modId xmlns:p14="http://schemas.microsoft.com/office/powerpoint/2010/main" val="1367980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59931461"/>
                    </a:ext>
                  </a:extLst>
                </a:gridCol>
                <a:gridCol w="822960">
                  <a:extLst>
                    <a:ext uri="{9D8B030D-6E8A-4147-A177-3AD203B41FA5}">
                      <a16:colId xmlns:a16="http://schemas.microsoft.com/office/drawing/2014/main" val="3778391318"/>
                    </a:ext>
                  </a:extLst>
                </a:gridCol>
                <a:gridCol w="246888">
                  <a:extLst>
                    <a:ext uri="{9D8B030D-6E8A-4147-A177-3AD203B41FA5}">
                      <a16:colId xmlns:a16="http://schemas.microsoft.com/office/drawing/2014/main" val="1548064435"/>
                    </a:ext>
                  </a:extLst>
                </a:gridCol>
                <a:gridCol w="271577">
                  <a:extLst>
                    <a:ext uri="{9D8B030D-6E8A-4147-A177-3AD203B41FA5}">
                      <a16:colId xmlns:a16="http://schemas.microsoft.com/office/drawing/2014/main" val="929389220"/>
                    </a:ext>
                  </a:extLst>
                </a:gridCol>
                <a:gridCol w="271577">
                  <a:extLst>
                    <a:ext uri="{9D8B030D-6E8A-4147-A177-3AD203B41FA5}">
                      <a16:colId xmlns:a16="http://schemas.microsoft.com/office/drawing/2014/main" val="348581994"/>
                    </a:ext>
                  </a:extLst>
                </a:gridCol>
                <a:gridCol w="271577">
                  <a:extLst>
                    <a:ext uri="{9D8B030D-6E8A-4147-A177-3AD203B41FA5}">
                      <a16:colId xmlns:a16="http://schemas.microsoft.com/office/drawing/2014/main" val="2212353685"/>
                    </a:ext>
                  </a:extLst>
                </a:gridCol>
                <a:gridCol w="246888">
                  <a:extLst>
                    <a:ext uri="{9D8B030D-6E8A-4147-A177-3AD203B41FA5}">
                      <a16:colId xmlns:a16="http://schemas.microsoft.com/office/drawing/2014/main" val="3124399629"/>
                    </a:ext>
                  </a:extLst>
                </a:gridCol>
                <a:gridCol w="246888">
                  <a:extLst>
                    <a:ext uri="{9D8B030D-6E8A-4147-A177-3AD203B41FA5}">
                      <a16:colId xmlns:a16="http://schemas.microsoft.com/office/drawing/2014/main" val="2591101477"/>
                    </a:ext>
                  </a:extLst>
                </a:gridCol>
                <a:gridCol w="246888">
                  <a:extLst>
                    <a:ext uri="{9D8B030D-6E8A-4147-A177-3AD203B41FA5}">
                      <a16:colId xmlns:a16="http://schemas.microsoft.com/office/drawing/2014/main" val="4279989825"/>
                    </a:ext>
                  </a:extLst>
                </a:gridCol>
                <a:gridCol w="246888">
                  <a:extLst>
                    <a:ext uri="{9D8B030D-6E8A-4147-A177-3AD203B41FA5}">
                      <a16:colId xmlns:a16="http://schemas.microsoft.com/office/drawing/2014/main" val="238474703"/>
                    </a:ext>
                  </a:extLst>
                </a:gridCol>
                <a:gridCol w="246888">
                  <a:extLst>
                    <a:ext uri="{9D8B030D-6E8A-4147-A177-3AD203B41FA5}">
                      <a16:colId xmlns:a16="http://schemas.microsoft.com/office/drawing/2014/main" val="3158364541"/>
                    </a:ext>
                  </a:extLst>
                </a:gridCol>
                <a:gridCol w="246888">
                  <a:extLst>
                    <a:ext uri="{9D8B030D-6E8A-4147-A177-3AD203B41FA5}">
                      <a16:colId xmlns:a16="http://schemas.microsoft.com/office/drawing/2014/main" val="2839113918"/>
                    </a:ext>
                  </a:extLst>
                </a:gridCol>
                <a:gridCol w="246888">
                  <a:extLst>
                    <a:ext uri="{9D8B030D-6E8A-4147-A177-3AD203B41FA5}">
                      <a16:colId xmlns:a16="http://schemas.microsoft.com/office/drawing/2014/main" val="2229635174"/>
                    </a:ext>
                  </a:extLst>
                </a:gridCol>
                <a:gridCol w="246888">
                  <a:extLst>
                    <a:ext uri="{9D8B030D-6E8A-4147-A177-3AD203B41FA5}">
                      <a16:colId xmlns:a16="http://schemas.microsoft.com/office/drawing/2014/main" val="3665189485"/>
                    </a:ext>
                  </a:extLst>
                </a:gridCol>
                <a:gridCol w="246888">
                  <a:extLst>
                    <a:ext uri="{9D8B030D-6E8A-4147-A177-3AD203B41FA5}">
                      <a16:colId xmlns:a16="http://schemas.microsoft.com/office/drawing/2014/main" val="2403920580"/>
                    </a:ext>
                  </a:extLst>
                </a:gridCol>
                <a:gridCol w="246888">
                  <a:extLst>
                    <a:ext uri="{9D8B030D-6E8A-4147-A177-3AD203B41FA5}">
                      <a16:colId xmlns:a16="http://schemas.microsoft.com/office/drawing/2014/main" val="3864461386"/>
                    </a:ext>
                  </a:extLst>
                </a:gridCol>
                <a:gridCol w="246888">
                  <a:extLst>
                    <a:ext uri="{9D8B030D-6E8A-4147-A177-3AD203B41FA5}">
                      <a16:colId xmlns:a16="http://schemas.microsoft.com/office/drawing/2014/main" val="1625737669"/>
                    </a:ext>
                  </a:extLst>
                </a:gridCol>
                <a:gridCol w="246888">
                  <a:extLst>
                    <a:ext uri="{9D8B030D-6E8A-4147-A177-3AD203B41FA5}">
                      <a16:colId xmlns:a16="http://schemas.microsoft.com/office/drawing/2014/main" val="660786254"/>
                    </a:ext>
                  </a:extLst>
                </a:gridCol>
                <a:gridCol w="246888">
                  <a:extLst>
                    <a:ext uri="{9D8B030D-6E8A-4147-A177-3AD203B41FA5}">
                      <a16:colId xmlns:a16="http://schemas.microsoft.com/office/drawing/2014/main" val="940150658"/>
                    </a:ext>
                  </a:extLst>
                </a:gridCol>
                <a:gridCol w="246888">
                  <a:extLst>
                    <a:ext uri="{9D8B030D-6E8A-4147-A177-3AD203B41FA5}">
                      <a16:colId xmlns:a16="http://schemas.microsoft.com/office/drawing/2014/main" val="4038921143"/>
                    </a:ext>
                  </a:extLst>
                </a:gridCol>
                <a:gridCol w="246888">
                  <a:extLst>
                    <a:ext uri="{9D8B030D-6E8A-4147-A177-3AD203B41FA5}">
                      <a16:colId xmlns:a16="http://schemas.microsoft.com/office/drawing/2014/main" val="2743951280"/>
                    </a:ext>
                  </a:extLst>
                </a:gridCol>
                <a:gridCol w="246888">
                  <a:extLst>
                    <a:ext uri="{9D8B030D-6E8A-4147-A177-3AD203B41FA5}">
                      <a16:colId xmlns:a16="http://schemas.microsoft.com/office/drawing/2014/main" val="2450872434"/>
                    </a:ext>
                  </a:extLst>
                </a:gridCol>
                <a:gridCol w="246888">
                  <a:extLst>
                    <a:ext uri="{9D8B030D-6E8A-4147-A177-3AD203B41FA5}">
                      <a16:colId xmlns:a16="http://schemas.microsoft.com/office/drawing/2014/main" val="1574964711"/>
                    </a:ext>
                  </a:extLst>
                </a:gridCol>
                <a:gridCol w="246888">
                  <a:extLst>
                    <a:ext uri="{9D8B030D-6E8A-4147-A177-3AD203B41FA5}">
                      <a16:colId xmlns:a16="http://schemas.microsoft.com/office/drawing/2014/main" val="4045960917"/>
                    </a:ext>
                  </a:extLst>
                </a:gridCol>
                <a:gridCol w="246888">
                  <a:extLst>
                    <a:ext uri="{9D8B030D-6E8A-4147-A177-3AD203B41FA5}">
                      <a16:colId xmlns:a16="http://schemas.microsoft.com/office/drawing/2014/main" val="261091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0120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- 2019-05-08 14:54:29 </a:t>
                      </a:r>
                      <a:r>
                        <a:rPr kumimoji="0" lang="pt-BR" sz="1000" b="0" i="0" u="none" strike="noStrike" kern="1200" cap="none" spc="0" normalizeH="0" baseline="0" noProof="0">
                          <a:ln>
                            <a:noFill/>
                          </a:ln>
                          <a:solidFill>
                            <a:prstClr val="black"/>
                          </a:solidFill>
                          <a:effectLst/>
                          <a:uLnTx/>
                          <a:uFillTx/>
                          <a:latin typeface="+mn-lt"/>
                          <a:ea typeface="+mn-ea"/>
                          <a:cs typeface="+mn-cs"/>
                        </a:rPr>
                        <a:t> 
 Em breve, um novo espaço cultural nascerá em Caxias do Sul! Na manhã de hoje, o Instituto Elisabetha Randon lançou a pedra fundamental do Memorial Randon. O espaço busca a preservação da memória do transporte de cargas do Brasil. Além da reprodução de prédios históricos das Empresas Randon, o memorial contará com um acervo de documentos e objetos que contam parte desta história.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https://scontent.xx.fbcdn.net/v/t1.0-9/s720x720/59925590_2754335604608501_1979660266220027904_o.jpg?_nc_cat=110&amp;_nc_oc=AQlryYmsWniXqehH18bGxZy6cXMEftU-hkb3ghqfuVMcr_WD43qUZ5G15WS6E_4FSrc&amp;_nc_ht=scontent.xx&amp;oh=a1aa33f7c41d70d144cf321bc3a5ca86&amp;oe=5D55C101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1973663"/>
                  </a:ext>
                </a:extLst>
              </a:tr>
            </a:tbl>
          </a:graphicData>
        </a:graphic>
      </p:graphicFrame>
      <p:sp>
        <p:nvSpPr>
          <p:cNvPr id="4" name="Text Placeholder 3">
            <a:extLst>
              <a:ext uri="{FF2B5EF4-FFF2-40B4-BE49-F238E27FC236}">
                <a16:creationId xmlns:a16="http://schemas.microsoft.com/office/drawing/2014/main" id="{0D236B19-D08B-4971-A53A-0C669F2AEC7C}"/>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0520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39EB1-804B-4847-B629-5CC515990F75}"/>
              </a:ext>
            </a:extLst>
          </p:cNvPr>
          <p:cNvSpPr>
            <a:spLocks noGrp="1"/>
          </p:cNvSpPr>
          <p:nvPr>
            <p:ph type="title"/>
          </p:nvPr>
        </p:nvSpPr>
        <p:spPr/>
        <p:txBody>
          <a:bodyPr/>
          <a:lstStyle/>
          <a:p>
            <a:r>
              <a:rPr lang="pt-BR"/>
              <a:t>Posts com mais interações | Randon - 8 of 19</a:t>
            </a:r>
            <a:endParaRPr lang="en-US"/>
          </a:p>
        </p:txBody>
      </p:sp>
      <p:graphicFrame>
        <p:nvGraphicFramePr>
          <p:cNvPr id="5" name="Table Placeholder 4">
            <a:extLst>
              <a:ext uri="{FF2B5EF4-FFF2-40B4-BE49-F238E27FC236}">
                <a16:creationId xmlns:a16="http://schemas.microsoft.com/office/drawing/2014/main" id="{67BA289B-35AB-4ABA-9897-04F1300EF6F5}"/>
              </a:ext>
            </a:extLst>
          </p:cNvPr>
          <p:cNvGraphicFramePr>
            <a:graphicFrameLocks noGrp="1"/>
          </p:cNvGraphicFramePr>
          <p:nvPr>
            <p:ph type="tbl" sz="quarter" idx="13"/>
            <p:extLst>
              <p:ext uri="{D42A27DB-BD31-4B8C-83A1-F6EECF244321}">
                <p14:modId xmlns:p14="http://schemas.microsoft.com/office/powerpoint/2010/main" val="1767521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62972170"/>
                    </a:ext>
                  </a:extLst>
                </a:gridCol>
                <a:gridCol w="822960">
                  <a:extLst>
                    <a:ext uri="{9D8B030D-6E8A-4147-A177-3AD203B41FA5}">
                      <a16:colId xmlns:a16="http://schemas.microsoft.com/office/drawing/2014/main" val="2178206950"/>
                    </a:ext>
                  </a:extLst>
                </a:gridCol>
                <a:gridCol w="246888">
                  <a:extLst>
                    <a:ext uri="{9D8B030D-6E8A-4147-A177-3AD203B41FA5}">
                      <a16:colId xmlns:a16="http://schemas.microsoft.com/office/drawing/2014/main" val="3305202885"/>
                    </a:ext>
                  </a:extLst>
                </a:gridCol>
                <a:gridCol w="271577">
                  <a:extLst>
                    <a:ext uri="{9D8B030D-6E8A-4147-A177-3AD203B41FA5}">
                      <a16:colId xmlns:a16="http://schemas.microsoft.com/office/drawing/2014/main" val="2805457231"/>
                    </a:ext>
                  </a:extLst>
                </a:gridCol>
                <a:gridCol w="271577">
                  <a:extLst>
                    <a:ext uri="{9D8B030D-6E8A-4147-A177-3AD203B41FA5}">
                      <a16:colId xmlns:a16="http://schemas.microsoft.com/office/drawing/2014/main" val="3997622004"/>
                    </a:ext>
                  </a:extLst>
                </a:gridCol>
                <a:gridCol w="271577">
                  <a:extLst>
                    <a:ext uri="{9D8B030D-6E8A-4147-A177-3AD203B41FA5}">
                      <a16:colId xmlns:a16="http://schemas.microsoft.com/office/drawing/2014/main" val="2380927311"/>
                    </a:ext>
                  </a:extLst>
                </a:gridCol>
                <a:gridCol w="246888">
                  <a:extLst>
                    <a:ext uri="{9D8B030D-6E8A-4147-A177-3AD203B41FA5}">
                      <a16:colId xmlns:a16="http://schemas.microsoft.com/office/drawing/2014/main" val="3560559041"/>
                    </a:ext>
                  </a:extLst>
                </a:gridCol>
                <a:gridCol w="246888">
                  <a:extLst>
                    <a:ext uri="{9D8B030D-6E8A-4147-A177-3AD203B41FA5}">
                      <a16:colId xmlns:a16="http://schemas.microsoft.com/office/drawing/2014/main" val="3899568629"/>
                    </a:ext>
                  </a:extLst>
                </a:gridCol>
                <a:gridCol w="246888">
                  <a:extLst>
                    <a:ext uri="{9D8B030D-6E8A-4147-A177-3AD203B41FA5}">
                      <a16:colId xmlns:a16="http://schemas.microsoft.com/office/drawing/2014/main" val="1083458301"/>
                    </a:ext>
                  </a:extLst>
                </a:gridCol>
                <a:gridCol w="246888">
                  <a:extLst>
                    <a:ext uri="{9D8B030D-6E8A-4147-A177-3AD203B41FA5}">
                      <a16:colId xmlns:a16="http://schemas.microsoft.com/office/drawing/2014/main" val="457986346"/>
                    </a:ext>
                  </a:extLst>
                </a:gridCol>
                <a:gridCol w="246888">
                  <a:extLst>
                    <a:ext uri="{9D8B030D-6E8A-4147-A177-3AD203B41FA5}">
                      <a16:colId xmlns:a16="http://schemas.microsoft.com/office/drawing/2014/main" val="2745842032"/>
                    </a:ext>
                  </a:extLst>
                </a:gridCol>
                <a:gridCol w="246888">
                  <a:extLst>
                    <a:ext uri="{9D8B030D-6E8A-4147-A177-3AD203B41FA5}">
                      <a16:colId xmlns:a16="http://schemas.microsoft.com/office/drawing/2014/main" val="3541595170"/>
                    </a:ext>
                  </a:extLst>
                </a:gridCol>
                <a:gridCol w="246888">
                  <a:extLst>
                    <a:ext uri="{9D8B030D-6E8A-4147-A177-3AD203B41FA5}">
                      <a16:colId xmlns:a16="http://schemas.microsoft.com/office/drawing/2014/main" val="2928262360"/>
                    </a:ext>
                  </a:extLst>
                </a:gridCol>
                <a:gridCol w="246888">
                  <a:extLst>
                    <a:ext uri="{9D8B030D-6E8A-4147-A177-3AD203B41FA5}">
                      <a16:colId xmlns:a16="http://schemas.microsoft.com/office/drawing/2014/main" val="2882847213"/>
                    </a:ext>
                  </a:extLst>
                </a:gridCol>
                <a:gridCol w="246888">
                  <a:extLst>
                    <a:ext uri="{9D8B030D-6E8A-4147-A177-3AD203B41FA5}">
                      <a16:colId xmlns:a16="http://schemas.microsoft.com/office/drawing/2014/main" val="3209022877"/>
                    </a:ext>
                  </a:extLst>
                </a:gridCol>
                <a:gridCol w="246888">
                  <a:extLst>
                    <a:ext uri="{9D8B030D-6E8A-4147-A177-3AD203B41FA5}">
                      <a16:colId xmlns:a16="http://schemas.microsoft.com/office/drawing/2014/main" val="4169569952"/>
                    </a:ext>
                  </a:extLst>
                </a:gridCol>
                <a:gridCol w="246888">
                  <a:extLst>
                    <a:ext uri="{9D8B030D-6E8A-4147-A177-3AD203B41FA5}">
                      <a16:colId xmlns:a16="http://schemas.microsoft.com/office/drawing/2014/main" val="2795725045"/>
                    </a:ext>
                  </a:extLst>
                </a:gridCol>
                <a:gridCol w="246888">
                  <a:extLst>
                    <a:ext uri="{9D8B030D-6E8A-4147-A177-3AD203B41FA5}">
                      <a16:colId xmlns:a16="http://schemas.microsoft.com/office/drawing/2014/main" val="3285905511"/>
                    </a:ext>
                  </a:extLst>
                </a:gridCol>
                <a:gridCol w="246888">
                  <a:extLst>
                    <a:ext uri="{9D8B030D-6E8A-4147-A177-3AD203B41FA5}">
                      <a16:colId xmlns:a16="http://schemas.microsoft.com/office/drawing/2014/main" val="340512236"/>
                    </a:ext>
                  </a:extLst>
                </a:gridCol>
                <a:gridCol w="246888">
                  <a:extLst>
                    <a:ext uri="{9D8B030D-6E8A-4147-A177-3AD203B41FA5}">
                      <a16:colId xmlns:a16="http://schemas.microsoft.com/office/drawing/2014/main" val="3225893204"/>
                    </a:ext>
                  </a:extLst>
                </a:gridCol>
                <a:gridCol w="246888">
                  <a:extLst>
                    <a:ext uri="{9D8B030D-6E8A-4147-A177-3AD203B41FA5}">
                      <a16:colId xmlns:a16="http://schemas.microsoft.com/office/drawing/2014/main" val="2838963481"/>
                    </a:ext>
                  </a:extLst>
                </a:gridCol>
                <a:gridCol w="246888">
                  <a:extLst>
                    <a:ext uri="{9D8B030D-6E8A-4147-A177-3AD203B41FA5}">
                      <a16:colId xmlns:a16="http://schemas.microsoft.com/office/drawing/2014/main" val="908895699"/>
                    </a:ext>
                  </a:extLst>
                </a:gridCol>
                <a:gridCol w="246888">
                  <a:extLst>
                    <a:ext uri="{9D8B030D-6E8A-4147-A177-3AD203B41FA5}">
                      <a16:colId xmlns:a16="http://schemas.microsoft.com/office/drawing/2014/main" val="838966800"/>
                    </a:ext>
                  </a:extLst>
                </a:gridCol>
                <a:gridCol w="246888">
                  <a:extLst>
                    <a:ext uri="{9D8B030D-6E8A-4147-A177-3AD203B41FA5}">
                      <a16:colId xmlns:a16="http://schemas.microsoft.com/office/drawing/2014/main" val="1592394030"/>
                    </a:ext>
                  </a:extLst>
                </a:gridCol>
                <a:gridCol w="246888">
                  <a:extLst>
                    <a:ext uri="{9D8B030D-6E8A-4147-A177-3AD203B41FA5}">
                      <a16:colId xmlns:a16="http://schemas.microsoft.com/office/drawing/2014/main" val="2386995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9041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- 2019-05-01 11:30:00 </a:t>
                      </a:r>
                      <a:r>
                        <a:rPr kumimoji="0" lang="pt-BR" sz="1000" b="0" i="0" u="none" strike="noStrike" kern="1200" cap="none" spc="0" normalizeH="0" baseline="0" noProof="0">
                          <a:ln>
                            <a:noFill/>
                          </a:ln>
                          <a:solidFill>
                            <a:prstClr val="black"/>
                          </a:solidFill>
                          <a:effectLst/>
                          <a:uLnTx/>
                          <a:uFillTx/>
                          <a:latin typeface="+mn-lt"/>
                          <a:ea typeface="+mn-ea"/>
                          <a:cs typeface="+mn-cs"/>
                        </a:rPr>
                        <a:t> 
 Hoje é dia de parabenizar todos os trabalhadores e trabalhadoras, que com excelência, contribuem para a construção de um futuro melhor!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https://scontent.xx.fbcdn.net/v/t1.0-9/s720x720/58870224_2734006503308078_1925073186097987584_o.jpg?_nc_cat=106&amp;_nc_ht=scontent.xx&amp;oh=0398712e1dc98c25ebe09e9c06de29d6&amp;oe=5D88E033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05/31/2019 09:13:49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33914947"/>
                  </a:ext>
                </a:extLst>
              </a:tr>
            </a:tbl>
          </a:graphicData>
        </a:graphic>
      </p:graphicFrame>
      <p:sp>
        <p:nvSpPr>
          <p:cNvPr id="4" name="Text Placeholder 3">
            <a:extLst>
              <a:ext uri="{FF2B5EF4-FFF2-40B4-BE49-F238E27FC236}">
                <a16:creationId xmlns:a16="http://schemas.microsoft.com/office/drawing/2014/main" id="{E48AB7DC-5F84-4F55-AAB8-2A96CF272E17}"/>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760335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FA158-43B0-49C5-B75D-D5C62A192BAF}"/>
              </a:ext>
            </a:extLst>
          </p:cNvPr>
          <p:cNvSpPr>
            <a:spLocks noGrp="1"/>
          </p:cNvSpPr>
          <p:nvPr>
            <p:ph type="title"/>
          </p:nvPr>
        </p:nvSpPr>
        <p:spPr/>
        <p:txBody>
          <a:bodyPr/>
          <a:lstStyle/>
          <a:p>
            <a:r>
              <a:rPr lang="pt-BR"/>
              <a:t>Posts com mais interações | Randon - 9 of 19</a:t>
            </a:r>
            <a:endParaRPr lang="en-US"/>
          </a:p>
        </p:txBody>
      </p:sp>
      <p:graphicFrame>
        <p:nvGraphicFramePr>
          <p:cNvPr id="5" name="Table Placeholder 4">
            <a:extLst>
              <a:ext uri="{FF2B5EF4-FFF2-40B4-BE49-F238E27FC236}">
                <a16:creationId xmlns:a16="http://schemas.microsoft.com/office/drawing/2014/main" id="{5D291F44-81D4-426D-A903-1A6B18014115}"/>
              </a:ext>
            </a:extLst>
          </p:cNvPr>
          <p:cNvGraphicFramePr>
            <a:graphicFrameLocks noGrp="1"/>
          </p:cNvGraphicFramePr>
          <p:nvPr>
            <p:ph type="tbl" sz="quarter" idx="13"/>
            <p:extLst>
              <p:ext uri="{D42A27DB-BD31-4B8C-83A1-F6EECF244321}">
                <p14:modId xmlns:p14="http://schemas.microsoft.com/office/powerpoint/2010/main" val="3362320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56795846"/>
                    </a:ext>
                  </a:extLst>
                </a:gridCol>
                <a:gridCol w="822960">
                  <a:extLst>
                    <a:ext uri="{9D8B030D-6E8A-4147-A177-3AD203B41FA5}">
                      <a16:colId xmlns:a16="http://schemas.microsoft.com/office/drawing/2014/main" val="3053435558"/>
                    </a:ext>
                  </a:extLst>
                </a:gridCol>
                <a:gridCol w="246888">
                  <a:extLst>
                    <a:ext uri="{9D8B030D-6E8A-4147-A177-3AD203B41FA5}">
                      <a16:colId xmlns:a16="http://schemas.microsoft.com/office/drawing/2014/main" val="3640770807"/>
                    </a:ext>
                  </a:extLst>
                </a:gridCol>
                <a:gridCol w="271577">
                  <a:extLst>
                    <a:ext uri="{9D8B030D-6E8A-4147-A177-3AD203B41FA5}">
                      <a16:colId xmlns:a16="http://schemas.microsoft.com/office/drawing/2014/main" val="3111323883"/>
                    </a:ext>
                  </a:extLst>
                </a:gridCol>
                <a:gridCol w="271577">
                  <a:extLst>
                    <a:ext uri="{9D8B030D-6E8A-4147-A177-3AD203B41FA5}">
                      <a16:colId xmlns:a16="http://schemas.microsoft.com/office/drawing/2014/main" val="479636536"/>
                    </a:ext>
                  </a:extLst>
                </a:gridCol>
                <a:gridCol w="271577">
                  <a:extLst>
                    <a:ext uri="{9D8B030D-6E8A-4147-A177-3AD203B41FA5}">
                      <a16:colId xmlns:a16="http://schemas.microsoft.com/office/drawing/2014/main" val="1148733692"/>
                    </a:ext>
                  </a:extLst>
                </a:gridCol>
                <a:gridCol w="246888">
                  <a:extLst>
                    <a:ext uri="{9D8B030D-6E8A-4147-A177-3AD203B41FA5}">
                      <a16:colId xmlns:a16="http://schemas.microsoft.com/office/drawing/2014/main" val="3670450852"/>
                    </a:ext>
                  </a:extLst>
                </a:gridCol>
                <a:gridCol w="246888">
                  <a:extLst>
                    <a:ext uri="{9D8B030D-6E8A-4147-A177-3AD203B41FA5}">
                      <a16:colId xmlns:a16="http://schemas.microsoft.com/office/drawing/2014/main" val="3567111435"/>
                    </a:ext>
                  </a:extLst>
                </a:gridCol>
                <a:gridCol w="246888">
                  <a:extLst>
                    <a:ext uri="{9D8B030D-6E8A-4147-A177-3AD203B41FA5}">
                      <a16:colId xmlns:a16="http://schemas.microsoft.com/office/drawing/2014/main" val="205092882"/>
                    </a:ext>
                  </a:extLst>
                </a:gridCol>
                <a:gridCol w="246888">
                  <a:extLst>
                    <a:ext uri="{9D8B030D-6E8A-4147-A177-3AD203B41FA5}">
                      <a16:colId xmlns:a16="http://schemas.microsoft.com/office/drawing/2014/main" val="2541924435"/>
                    </a:ext>
                  </a:extLst>
                </a:gridCol>
                <a:gridCol w="246888">
                  <a:extLst>
                    <a:ext uri="{9D8B030D-6E8A-4147-A177-3AD203B41FA5}">
                      <a16:colId xmlns:a16="http://schemas.microsoft.com/office/drawing/2014/main" val="540202785"/>
                    </a:ext>
                  </a:extLst>
                </a:gridCol>
                <a:gridCol w="246888">
                  <a:extLst>
                    <a:ext uri="{9D8B030D-6E8A-4147-A177-3AD203B41FA5}">
                      <a16:colId xmlns:a16="http://schemas.microsoft.com/office/drawing/2014/main" val="3853438241"/>
                    </a:ext>
                  </a:extLst>
                </a:gridCol>
                <a:gridCol w="246888">
                  <a:extLst>
                    <a:ext uri="{9D8B030D-6E8A-4147-A177-3AD203B41FA5}">
                      <a16:colId xmlns:a16="http://schemas.microsoft.com/office/drawing/2014/main" val="2716008268"/>
                    </a:ext>
                  </a:extLst>
                </a:gridCol>
                <a:gridCol w="246888">
                  <a:extLst>
                    <a:ext uri="{9D8B030D-6E8A-4147-A177-3AD203B41FA5}">
                      <a16:colId xmlns:a16="http://schemas.microsoft.com/office/drawing/2014/main" val="1580730716"/>
                    </a:ext>
                  </a:extLst>
                </a:gridCol>
                <a:gridCol w="246888">
                  <a:extLst>
                    <a:ext uri="{9D8B030D-6E8A-4147-A177-3AD203B41FA5}">
                      <a16:colId xmlns:a16="http://schemas.microsoft.com/office/drawing/2014/main" val="4274935261"/>
                    </a:ext>
                  </a:extLst>
                </a:gridCol>
                <a:gridCol w="246888">
                  <a:extLst>
                    <a:ext uri="{9D8B030D-6E8A-4147-A177-3AD203B41FA5}">
                      <a16:colId xmlns:a16="http://schemas.microsoft.com/office/drawing/2014/main" val="723584254"/>
                    </a:ext>
                  </a:extLst>
                </a:gridCol>
                <a:gridCol w="246888">
                  <a:extLst>
                    <a:ext uri="{9D8B030D-6E8A-4147-A177-3AD203B41FA5}">
                      <a16:colId xmlns:a16="http://schemas.microsoft.com/office/drawing/2014/main" val="4218707108"/>
                    </a:ext>
                  </a:extLst>
                </a:gridCol>
                <a:gridCol w="246888">
                  <a:extLst>
                    <a:ext uri="{9D8B030D-6E8A-4147-A177-3AD203B41FA5}">
                      <a16:colId xmlns:a16="http://schemas.microsoft.com/office/drawing/2014/main" val="1095966571"/>
                    </a:ext>
                  </a:extLst>
                </a:gridCol>
                <a:gridCol w="246888">
                  <a:extLst>
                    <a:ext uri="{9D8B030D-6E8A-4147-A177-3AD203B41FA5}">
                      <a16:colId xmlns:a16="http://schemas.microsoft.com/office/drawing/2014/main" val="554537215"/>
                    </a:ext>
                  </a:extLst>
                </a:gridCol>
                <a:gridCol w="246888">
                  <a:extLst>
                    <a:ext uri="{9D8B030D-6E8A-4147-A177-3AD203B41FA5}">
                      <a16:colId xmlns:a16="http://schemas.microsoft.com/office/drawing/2014/main" val="3594291802"/>
                    </a:ext>
                  </a:extLst>
                </a:gridCol>
                <a:gridCol w="246888">
                  <a:extLst>
                    <a:ext uri="{9D8B030D-6E8A-4147-A177-3AD203B41FA5}">
                      <a16:colId xmlns:a16="http://schemas.microsoft.com/office/drawing/2014/main" val="2791890991"/>
                    </a:ext>
                  </a:extLst>
                </a:gridCol>
                <a:gridCol w="246888">
                  <a:extLst>
                    <a:ext uri="{9D8B030D-6E8A-4147-A177-3AD203B41FA5}">
                      <a16:colId xmlns:a16="http://schemas.microsoft.com/office/drawing/2014/main" val="1692551219"/>
                    </a:ext>
                  </a:extLst>
                </a:gridCol>
                <a:gridCol w="246888">
                  <a:extLst>
                    <a:ext uri="{9D8B030D-6E8A-4147-A177-3AD203B41FA5}">
                      <a16:colId xmlns:a16="http://schemas.microsoft.com/office/drawing/2014/main" val="2810306596"/>
                    </a:ext>
                  </a:extLst>
                </a:gridCol>
                <a:gridCol w="246888">
                  <a:extLst>
                    <a:ext uri="{9D8B030D-6E8A-4147-A177-3AD203B41FA5}">
                      <a16:colId xmlns:a16="http://schemas.microsoft.com/office/drawing/2014/main" val="3633532164"/>
                    </a:ext>
                  </a:extLst>
                </a:gridCol>
                <a:gridCol w="246888">
                  <a:extLst>
                    <a:ext uri="{9D8B030D-6E8A-4147-A177-3AD203B41FA5}">
                      <a16:colId xmlns:a16="http://schemas.microsoft.com/office/drawing/2014/main" val="4147071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6687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- 2019-05-15 10:51:51 </a:t>
                      </a:r>
                      <a:r>
                        <a:rPr kumimoji="0" lang="pt-BR" sz="1000" b="0" i="0" u="none" strike="noStrike" kern="1200" cap="none" spc="0" normalizeH="0" baseline="0" noProof="0">
                          <a:ln>
                            <a:noFill/>
                          </a:ln>
                          <a:solidFill>
                            <a:prstClr val="black"/>
                          </a:solidFill>
                          <a:effectLst/>
                          <a:uLnTx/>
                          <a:uFillTx/>
                          <a:latin typeface="+mn-lt"/>
                          <a:ea typeface="+mn-ea"/>
                          <a:cs typeface="+mn-cs"/>
                        </a:rPr>
                        <a:t> 
 Já pensou em trabalhar em uma companhia que é referência global e figura entre as maiores empresas privadas brasileiras? Vem pra Randon! Cadastre-se na nossa Página de Carreiras, completando todas as informações necessárias, e concorra a vaga mais adequada para você!
Confira as vagas da semana disponíveis na Página de Carreiras:
Analista de Logística Junior - Randon Implementos
Analista de Processos III - Jost
Analista de Remuneração (CSC) - Randon Holding
Estágio na Engenharia do Produto - Randon Implementos 
Montador de Componentes I - Master
Montador de Componentes I - Suspensys (Turno 2)
Montador Instalador I - Randon Implementos (Turno 1)
Montador Soldador de Implementos I - Randon Implementos (Turno 1)
Operador de Máquinas I - Suspensys (Turno 3)
Pintor - Randon Chapecó (Turno 2)
Preparador de Superfície - Master (Turno 1)
Projetista do Produto I - Randon Implementos 
Soldador I - Suspensys (Turno 1)
Soldador I - Suspensys (Turno 2)
Técnico Mecânico II - Suspensys WE (Turno 1)
#VemPraRandon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https://scontent.xx.fbcdn.net/v/t1.0-9/s720x720/59635278_2740820632626665_666238359202430976_o.jpg?_nc_cat=101&amp;_nc_oc=AQlE9AA9dHl5lL8rQ-rped-ZsndE1tLjYLEX_hh1WNVJqZLADPbfjnolw153yWU9P5Y&amp;_nc_ht=scontent.xx&amp;oh=6dd82895e663155af601f1fe9d57b6cc&amp;oe=5D555F8E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23026252"/>
                  </a:ext>
                </a:extLst>
              </a:tr>
            </a:tbl>
          </a:graphicData>
        </a:graphic>
      </p:graphicFrame>
      <p:sp>
        <p:nvSpPr>
          <p:cNvPr id="4" name="Text Placeholder 3">
            <a:extLst>
              <a:ext uri="{FF2B5EF4-FFF2-40B4-BE49-F238E27FC236}">
                <a16:creationId xmlns:a16="http://schemas.microsoft.com/office/drawing/2014/main" id="{A19FD1DC-327F-43B4-9BFC-3F4BD5F9B978}"/>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996506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B1970-A6A1-49AD-8105-AD2FB4C10FD7}"/>
              </a:ext>
            </a:extLst>
          </p:cNvPr>
          <p:cNvSpPr>
            <a:spLocks noGrp="1"/>
          </p:cNvSpPr>
          <p:nvPr>
            <p:ph type="title"/>
          </p:nvPr>
        </p:nvSpPr>
        <p:spPr/>
        <p:txBody>
          <a:bodyPr/>
          <a:lstStyle/>
          <a:p>
            <a:r>
              <a:rPr lang="pt-BR"/>
              <a:t>Posts com mais interações | Randon - 10 of 19</a:t>
            </a:r>
            <a:endParaRPr lang="en-US"/>
          </a:p>
        </p:txBody>
      </p:sp>
      <p:graphicFrame>
        <p:nvGraphicFramePr>
          <p:cNvPr id="5" name="Table Placeholder 4">
            <a:extLst>
              <a:ext uri="{FF2B5EF4-FFF2-40B4-BE49-F238E27FC236}">
                <a16:creationId xmlns:a16="http://schemas.microsoft.com/office/drawing/2014/main" id="{D230EAF6-0229-457A-AC09-ED4C4A8E214A}"/>
              </a:ext>
            </a:extLst>
          </p:cNvPr>
          <p:cNvGraphicFramePr>
            <a:graphicFrameLocks noGrp="1"/>
          </p:cNvGraphicFramePr>
          <p:nvPr>
            <p:ph type="tbl" sz="quarter" idx="13"/>
            <p:extLst>
              <p:ext uri="{D42A27DB-BD31-4B8C-83A1-F6EECF244321}">
                <p14:modId xmlns:p14="http://schemas.microsoft.com/office/powerpoint/2010/main" val="1682836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52661031"/>
                    </a:ext>
                  </a:extLst>
                </a:gridCol>
                <a:gridCol w="822960">
                  <a:extLst>
                    <a:ext uri="{9D8B030D-6E8A-4147-A177-3AD203B41FA5}">
                      <a16:colId xmlns:a16="http://schemas.microsoft.com/office/drawing/2014/main" val="1261907696"/>
                    </a:ext>
                  </a:extLst>
                </a:gridCol>
                <a:gridCol w="246888">
                  <a:extLst>
                    <a:ext uri="{9D8B030D-6E8A-4147-A177-3AD203B41FA5}">
                      <a16:colId xmlns:a16="http://schemas.microsoft.com/office/drawing/2014/main" val="2688193047"/>
                    </a:ext>
                  </a:extLst>
                </a:gridCol>
                <a:gridCol w="271577">
                  <a:extLst>
                    <a:ext uri="{9D8B030D-6E8A-4147-A177-3AD203B41FA5}">
                      <a16:colId xmlns:a16="http://schemas.microsoft.com/office/drawing/2014/main" val="3589203922"/>
                    </a:ext>
                  </a:extLst>
                </a:gridCol>
                <a:gridCol w="271577">
                  <a:extLst>
                    <a:ext uri="{9D8B030D-6E8A-4147-A177-3AD203B41FA5}">
                      <a16:colId xmlns:a16="http://schemas.microsoft.com/office/drawing/2014/main" val="36420799"/>
                    </a:ext>
                  </a:extLst>
                </a:gridCol>
                <a:gridCol w="271577">
                  <a:extLst>
                    <a:ext uri="{9D8B030D-6E8A-4147-A177-3AD203B41FA5}">
                      <a16:colId xmlns:a16="http://schemas.microsoft.com/office/drawing/2014/main" val="4130384163"/>
                    </a:ext>
                  </a:extLst>
                </a:gridCol>
                <a:gridCol w="246888">
                  <a:extLst>
                    <a:ext uri="{9D8B030D-6E8A-4147-A177-3AD203B41FA5}">
                      <a16:colId xmlns:a16="http://schemas.microsoft.com/office/drawing/2014/main" val="2690976410"/>
                    </a:ext>
                  </a:extLst>
                </a:gridCol>
                <a:gridCol w="246888">
                  <a:extLst>
                    <a:ext uri="{9D8B030D-6E8A-4147-A177-3AD203B41FA5}">
                      <a16:colId xmlns:a16="http://schemas.microsoft.com/office/drawing/2014/main" val="2454541042"/>
                    </a:ext>
                  </a:extLst>
                </a:gridCol>
                <a:gridCol w="246888">
                  <a:extLst>
                    <a:ext uri="{9D8B030D-6E8A-4147-A177-3AD203B41FA5}">
                      <a16:colId xmlns:a16="http://schemas.microsoft.com/office/drawing/2014/main" val="1303880974"/>
                    </a:ext>
                  </a:extLst>
                </a:gridCol>
                <a:gridCol w="246888">
                  <a:extLst>
                    <a:ext uri="{9D8B030D-6E8A-4147-A177-3AD203B41FA5}">
                      <a16:colId xmlns:a16="http://schemas.microsoft.com/office/drawing/2014/main" val="1337377291"/>
                    </a:ext>
                  </a:extLst>
                </a:gridCol>
                <a:gridCol w="246888">
                  <a:extLst>
                    <a:ext uri="{9D8B030D-6E8A-4147-A177-3AD203B41FA5}">
                      <a16:colId xmlns:a16="http://schemas.microsoft.com/office/drawing/2014/main" val="3372092933"/>
                    </a:ext>
                  </a:extLst>
                </a:gridCol>
                <a:gridCol w="246888">
                  <a:extLst>
                    <a:ext uri="{9D8B030D-6E8A-4147-A177-3AD203B41FA5}">
                      <a16:colId xmlns:a16="http://schemas.microsoft.com/office/drawing/2014/main" val="1538598484"/>
                    </a:ext>
                  </a:extLst>
                </a:gridCol>
                <a:gridCol w="246888">
                  <a:extLst>
                    <a:ext uri="{9D8B030D-6E8A-4147-A177-3AD203B41FA5}">
                      <a16:colId xmlns:a16="http://schemas.microsoft.com/office/drawing/2014/main" val="2228959157"/>
                    </a:ext>
                  </a:extLst>
                </a:gridCol>
                <a:gridCol w="246888">
                  <a:extLst>
                    <a:ext uri="{9D8B030D-6E8A-4147-A177-3AD203B41FA5}">
                      <a16:colId xmlns:a16="http://schemas.microsoft.com/office/drawing/2014/main" val="2848169684"/>
                    </a:ext>
                  </a:extLst>
                </a:gridCol>
                <a:gridCol w="246888">
                  <a:extLst>
                    <a:ext uri="{9D8B030D-6E8A-4147-A177-3AD203B41FA5}">
                      <a16:colId xmlns:a16="http://schemas.microsoft.com/office/drawing/2014/main" val="187322415"/>
                    </a:ext>
                  </a:extLst>
                </a:gridCol>
                <a:gridCol w="246888">
                  <a:extLst>
                    <a:ext uri="{9D8B030D-6E8A-4147-A177-3AD203B41FA5}">
                      <a16:colId xmlns:a16="http://schemas.microsoft.com/office/drawing/2014/main" val="1473371325"/>
                    </a:ext>
                  </a:extLst>
                </a:gridCol>
                <a:gridCol w="246888">
                  <a:extLst>
                    <a:ext uri="{9D8B030D-6E8A-4147-A177-3AD203B41FA5}">
                      <a16:colId xmlns:a16="http://schemas.microsoft.com/office/drawing/2014/main" val="2490606793"/>
                    </a:ext>
                  </a:extLst>
                </a:gridCol>
                <a:gridCol w="246888">
                  <a:extLst>
                    <a:ext uri="{9D8B030D-6E8A-4147-A177-3AD203B41FA5}">
                      <a16:colId xmlns:a16="http://schemas.microsoft.com/office/drawing/2014/main" val="2290355693"/>
                    </a:ext>
                  </a:extLst>
                </a:gridCol>
                <a:gridCol w="246888">
                  <a:extLst>
                    <a:ext uri="{9D8B030D-6E8A-4147-A177-3AD203B41FA5}">
                      <a16:colId xmlns:a16="http://schemas.microsoft.com/office/drawing/2014/main" val="2615167342"/>
                    </a:ext>
                  </a:extLst>
                </a:gridCol>
                <a:gridCol w="246888">
                  <a:extLst>
                    <a:ext uri="{9D8B030D-6E8A-4147-A177-3AD203B41FA5}">
                      <a16:colId xmlns:a16="http://schemas.microsoft.com/office/drawing/2014/main" val="862936088"/>
                    </a:ext>
                  </a:extLst>
                </a:gridCol>
                <a:gridCol w="246888">
                  <a:extLst>
                    <a:ext uri="{9D8B030D-6E8A-4147-A177-3AD203B41FA5}">
                      <a16:colId xmlns:a16="http://schemas.microsoft.com/office/drawing/2014/main" val="1074112685"/>
                    </a:ext>
                  </a:extLst>
                </a:gridCol>
                <a:gridCol w="246888">
                  <a:extLst>
                    <a:ext uri="{9D8B030D-6E8A-4147-A177-3AD203B41FA5}">
                      <a16:colId xmlns:a16="http://schemas.microsoft.com/office/drawing/2014/main" val="294527072"/>
                    </a:ext>
                  </a:extLst>
                </a:gridCol>
                <a:gridCol w="246888">
                  <a:extLst>
                    <a:ext uri="{9D8B030D-6E8A-4147-A177-3AD203B41FA5}">
                      <a16:colId xmlns:a16="http://schemas.microsoft.com/office/drawing/2014/main" val="3954357141"/>
                    </a:ext>
                  </a:extLst>
                </a:gridCol>
                <a:gridCol w="246888">
                  <a:extLst>
                    <a:ext uri="{9D8B030D-6E8A-4147-A177-3AD203B41FA5}">
                      <a16:colId xmlns:a16="http://schemas.microsoft.com/office/drawing/2014/main" val="346037640"/>
                    </a:ext>
                  </a:extLst>
                </a:gridCol>
                <a:gridCol w="246888">
                  <a:extLst>
                    <a:ext uri="{9D8B030D-6E8A-4147-A177-3AD203B41FA5}">
                      <a16:colId xmlns:a16="http://schemas.microsoft.com/office/drawing/2014/main" val="1182370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237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- 2019-05-15 17:00:00 </a:t>
                      </a:r>
                      <a:r>
                        <a:rPr kumimoji="0" lang="pt-BR" sz="1000" b="0" i="0" u="none" strike="noStrike" kern="1200" cap="none" spc="0" normalizeH="0" baseline="0" noProof="0">
                          <a:ln>
                            <a:noFill/>
                          </a:ln>
                          <a:solidFill>
                            <a:prstClr val="black"/>
                          </a:solidFill>
                          <a:effectLst/>
                          <a:uLnTx/>
                          <a:uFillTx/>
                          <a:latin typeface="+mn-lt"/>
                          <a:ea typeface="+mn-ea"/>
                          <a:cs typeface="+mn-cs"/>
                        </a:rPr>
                        <a:t> 
 Três das Empresas Randon tiveram seu trabalho de excelência reconhecido no 47º Prêmio Exportação RS. A Fras-le foi a vencedora pela Trajetória Exportadora Master. Já o Destaque Mercadológico foi concedido à Randon Implementos, enquanto a Randon Veículos foi premiada na categoria Destaque Setorial.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https://scontent.xx.fbcdn.net/v/t1.0-9/s720x720/60390913_2771607672881294_3098286714666352640_o.jpg?_nc_cat=106&amp;_nc_oc=AQmW6F3v8JZj_QS93tWLXvCeNyRifN1M0AcLMRKHbmOLZHz0VeuLthiOxGXKMTehXVg&amp;_nc_ht=scontent.xx&amp;oh=0b1801c6966d010ed5f4adf0a4e681ac&amp;oe=5D849ACD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2904693"/>
                  </a:ext>
                </a:extLst>
              </a:tr>
            </a:tbl>
          </a:graphicData>
        </a:graphic>
      </p:graphicFrame>
      <p:sp>
        <p:nvSpPr>
          <p:cNvPr id="4" name="Text Placeholder 3">
            <a:extLst>
              <a:ext uri="{FF2B5EF4-FFF2-40B4-BE49-F238E27FC236}">
                <a16:creationId xmlns:a16="http://schemas.microsoft.com/office/drawing/2014/main" id="{B0F13F53-1D64-4405-8252-E42DC8F397B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502946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20A8-8FA8-4A02-B9AC-17C5247FBB2F}"/>
              </a:ext>
            </a:extLst>
          </p:cNvPr>
          <p:cNvSpPr>
            <a:spLocks noGrp="1"/>
          </p:cNvSpPr>
          <p:nvPr>
            <p:ph type="title"/>
          </p:nvPr>
        </p:nvSpPr>
        <p:spPr/>
        <p:txBody>
          <a:bodyPr/>
          <a:lstStyle/>
          <a:p>
            <a:r>
              <a:rPr lang="pt-BR"/>
              <a:t>Posts com mais interações | Randon - 11 of 19</a:t>
            </a:r>
            <a:endParaRPr lang="en-US"/>
          </a:p>
        </p:txBody>
      </p:sp>
      <p:graphicFrame>
        <p:nvGraphicFramePr>
          <p:cNvPr id="5" name="Table Placeholder 4">
            <a:extLst>
              <a:ext uri="{FF2B5EF4-FFF2-40B4-BE49-F238E27FC236}">
                <a16:creationId xmlns:a16="http://schemas.microsoft.com/office/drawing/2014/main" id="{821EC2AE-0B47-4874-8449-22638979E8A2}"/>
              </a:ext>
            </a:extLst>
          </p:cNvPr>
          <p:cNvGraphicFramePr>
            <a:graphicFrameLocks noGrp="1"/>
          </p:cNvGraphicFramePr>
          <p:nvPr>
            <p:ph type="tbl" sz="quarter" idx="13"/>
            <p:extLst>
              <p:ext uri="{D42A27DB-BD31-4B8C-83A1-F6EECF244321}">
                <p14:modId xmlns:p14="http://schemas.microsoft.com/office/powerpoint/2010/main" val="2157471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9039629"/>
                    </a:ext>
                  </a:extLst>
                </a:gridCol>
                <a:gridCol w="822960">
                  <a:extLst>
                    <a:ext uri="{9D8B030D-6E8A-4147-A177-3AD203B41FA5}">
                      <a16:colId xmlns:a16="http://schemas.microsoft.com/office/drawing/2014/main" val="4163957470"/>
                    </a:ext>
                  </a:extLst>
                </a:gridCol>
                <a:gridCol w="246888">
                  <a:extLst>
                    <a:ext uri="{9D8B030D-6E8A-4147-A177-3AD203B41FA5}">
                      <a16:colId xmlns:a16="http://schemas.microsoft.com/office/drawing/2014/main" val="976476029"/>
                    </a:ext>
                  </a:extLst>
                </a:gridCol>
                <a:gridCol w="271577">
                  <a:extLst>
                    <a:ext uri="{9D8B030D-6E8A-4147-A177-3AD203B41FA5}">
                      <a16:colId xmlns:a16="http://schemas.microsoft.com/office/drawing/2014/main" val="3279801910"/>
                    </a:ext>
                  </a:extLst>
                </a:gridCol>
                <a:gridCol w="271577">
                  <a:extLst>
                    <a:ext uri="{9D8B030D-6E8A-4147-A177-3AD203B41FA5}">
                      <a16:colId xmlns:a16="http://schemas.microsoft.com/office/drawing/2014/main" val="749707044"/>
                    </a:ext>
                  </a:extLst>
                </a:gridCol>
                <a:gridCol w="271577">
                  <a:extLst>
                    <a:ext uri="{9D8B030D-6E8A-4147-A177-3AD203B41FA5}">
                      <a16:colId xmlns:a16="http://schemas.microsoft.com/office/drawing/2014/main" val="3623244467"/>
                    </a:ext>
                  </a:extLst>
                </a:gridCol>
                <a:gridCol w="246888">
                  <a:extLst>
                    <a:ext uri="{9D8B030D-6E8A-4147-A177-3AD203B41FA5}">
                      <a16:colId xmlns:a16="http://schemas.microsoft.com/office/drawing/2014/main" val="2169342483"/>
                    </a:ext>
                  </a:extLst>
                </a:gridCol>
                <a:gridCol w="246888">
                  <a:extLst>
                    <a:ext uri="{9D8B030D-6E8A-4147-A177-3AD203B41FA5}">
                      <a16:colId xmlns:a16="http://schemas.microsoft.com/office/drawing/2014/main" val="3056528755"/>
                    </a:ext>
                  </a:extLst>
                </a:gridCol>
                <a:gridCol w="246888">
                  <a:extLst>
                    <a:ext uri="{9D8B030D-6E8A-4147-A177-3AD203B41FA5}">
                      <a16:colId xmlns:a16="http://schemas.microsoft.com/office/drawing/2014/main" val="4115071472"/>
                    </a:ext>
                  </a:extLst>
                </a:gridCol>
                <a:gridCol w="246888">
                  <a:extLst>
                    <a:ext uri="{9D8B030D-6E8A-4147-A177-3AD203B41FA5}">
                      <a16:colId xmlns:a16="http://schemas.microsoft.com/office/drawing/2014/main" val="3751228293"/>
                    </a:ext>
                  </a:extLst>
                </a:gridCol>
                <a:gridCol w="246888">
                  <a:extLst>
                    <a:ext uri="{9D8B030D-6E8A-4147-A177-3AD203B41FA5}">
                      <a16:colId xmlns:a16="http://schemas.microsoft.com/office/drawing/2014/main" val="80472619"/>
                    </a:ext>
                  </a:extLst>
                </a:gridCol>
                <a:gridCol w="246888">
                  <a:extLst>
                    <a:ext uri="{9D8B030D-6E8A-4147-A177-3AD203B41FA5}">
                      <a16:colId xmlns:a16="http://schemas.microsoft.com/office/drawing/2014/main" val="1914594136"/>
                    </a:ext>
                  </a:extLst>
                </a:gridCol>
                <a:gridCol w="246888">
                  <a:extLst>
                    <a:ext uri="{9D8B030D-6E8A-4147-A177-3AD203B41FA5}">
                      <a16:colId xmlns:a16="http://schemas.microsoft.com/office/drawing/2014/main" val="2132482088"/>
                    </a:ext>
                  </a:extLst>
                </a:gridCol>
                <a:gridCol w="246888">
                  <a:extLst>
                    <a:ext uri="{9D8B030D-6E8A-4147-A177-3AD203B41FA5}">
                      <a16:colId xmlns:a16="http://schemas.microsoft.com/office/drawing/2014/main" val="137296521"/>
                    </a:ext>
                  </a:extLst>
                </a:gridCol>
                <a:gridCol w="246888">
                  <a:extLst>
                    <a:ext uri="{9D8B030D-6E8A-4147-A177-3AD203B41FA5}">
                      <a16:colId xmlns:a16="http://schemas.microsoft.com/office/drawing/2014/main" val="3036683227"/>
                    </a:ext>
                  </a:extLst>
                </a:gridCol>
                <a:gridCol w="246888">
                  <a:extLst>
                    <a:ext uri="{9D8B030D-6E8A-4147-A177-3AD203B41FA5}">
                      <a16:colId xmlns:a16="http://schemas.microsoft.com/office/drawing/2014/main" val="83455232"/>
                    </a:ext>
                  </a:extLst>
                </a:gridCol>
                <a:gridCol w="246888">
                  <a:extLst>
                    <a:ext uri="{9D8B030D-6E8A-4147-A177-3AD203B41FA5}">
                      <a16:colId xmlns:a16="http://schemas.microsoft.com/office/drawing/2014/main" val="3463121882"/>
                    </a:ext>
                  </a:extLst>
                </a:gridCol>
                <a:gridCol w="246888">
                  <a:extLst>
                    <a:ext uri="{9D8B030D-6E8A-4147-A177-3AD203B41FA5}">
                      <a16:colId xmlns:a16="http://schemas.microsoft.com/office/drawing/2014/main" val="3747303017"/>
                    </a:ext>
                  </a:extLst>
                </a:gridCol>
                <a:gridCol w="246888">
                  <a:extLst>
                    <a:ext uri="{9D8B030D-6E8A-4147-A177-3AD203B41FA5}">
                      <a16:colId xmlns:a16="http://schemas.microsoft.com/office/drawing/2014/main" val="1936176209"/>
                    </a:ext>
                  </a:extLst>
                </a:gridCol>
                <a:gridCol w="246888">
                  <a:extLst>
                    <a:ext uri="{9D8B030D-6E8A-4147-A177-3AD203B41FA5}">
                      <a16:colId xmlns:a16="http://schemas.microsoft.com/office/drawing/2014/main" val="719024932"/>
                    </a:ext>
                  </a:extLst>
                </a:gridCol>
                <a:gridCol w="246888">
                  <a:extLst>
                    <a:ext uri="{9D8B030D-6E8A-4147-A177-3AD203B41FA5}">
                      <a16:colId xmlns:a16="http://schemas.microsoft.com/office/drawing/2014/main" val="4184648223"/>
                    </a:ext>
                  </a:extLst>
                </a:gridCol>
                <a:gridCol w="246888">
                  <a:extLst>
                    <a:ext uri="{9D8B030D-6E8A-4147-A177-3AD203B41FA5}">
                      <a16:colId xmlns:a16="http://schemas.microsoft.com/office/drawing/2014/main" val="381465697"/>
                    </a:ext>
                  </a:extLst>
                </a:gridCol>
                <a:gridCol w="246888">
                  <a:extLst>
                    <a:ext uri="{9D8B030D-6E8A-4147-A177-3AD203B41FA5}">
                      <a16:colId xmlns:a16="http://schemas.microsoft.com/office/drawing/2014/main" val="1389403762"/>
                    </a:ext>
                  </a:extLst>
                </a:gridCol>
                <a:gridCol w="246888">
                  <a:extLst>
                    <a:ext uri="{9D8B030D-6E8A-4147-A177-3AD203B41FA5}">
                      <a16:colId xmlns:a16="http://schemas.microsoft.com/office/drawing/2014/main" val="3401383122"/>
                    </a:ext>
                  </a:extLst>
                </a:gridCol>
                <a:gridCol w="246888">
                  <a:extLst>
                    <a:ext uri="{9D8B030D-6E8A-4147-A177-3AD203B41FA5}">
                      <a16:colId xmlns:a16="http://schemas.microsoft.com/office/drawing/2014/main" val="2279470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2867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- 2019-05-17 20:00:00 </a:t>
                      </a:r>
                      <a:r>
                        <a:rPr kumimoji="0" lang="pt-BR" sz="1000" b="0" i="0" u="none" strike="noStrike" kern="1200" cap="none" spc="0" normalizeH="0" baseline="0" noProof="0">
                          <a:ln>
                            <a:noFill/>
                          </a:ln>
                          <a:solidFill>
                            <a:prstClr val="black"/>
                          </a:solidFill>
                          <a:effectLst/>
                          <a:uLnTx/>
                          <a:uFillTx/>
                          <a:latin typeface="+mn-lt"/>
                          <a:ea typeface="+mn-ea"/>
                          <a:cs typeface="+mn-cs"/>
                        </a:rPr>
                        <a:t> 
 A Randon Veículos tem 45 anos de mercado e uma frota de mais de 10 mil equipamentos produzidos! Além da Retroescavadeira RD 406, produz diversas peças genuínas no centro de distribuição, em Caxias do Sul, e mantém concessionárias com pontos de venda em todo o território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https://scontent.xx.fbcdn.net/v/t1.0-9/s720x720/60003359_2759081090800619_4340402114346876928_o.jpg?_nc_cat=104&amp;_nc_oc=AQkOuNiYKiM5vvuuWiUYyGgMOuEstqYsWcNVAkdnx-t8s39gxC4IyFmApfFw_i9M-0I&amp;_nc_ht=scontent.xx&amp;oh=a9e00e195595506ec89fe4e573be5dc9&amp;oe=5D576F8E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88892124"/>
                  </a:ext>
                </a:extLst>
              </a:tr>
            </a:tbl>
          </a:graphicData>
        </a:graphic>
      </p:graphicFrame>
      <p:sp>
        <p:nvSpPr>
          <p:cNvPr id="4" name="Text Placeholder 3">
            <a:extLst>
              <a:ext uri="{FF2B5EF4-FFF2-40B4-BE49-F238E27FC236}">
                <a16:creationId xmlns:a16="http://schemas.microsoft.com/office/drawing/2014/main" id="{16DD6487-73C9-4227-BAAE-EA7E7DCCCB65}"/>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543264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FE3A9-9B51-4D51-AC15-3BFB8D5D9C56}"/>
              </a:ext>
            </a:extLst>
          </p:cNvPr>
          <p:cNvSpPr>
            <a:spLocks noGrp="1"/>
          </p:cNvSpPr>
          <p:nvPr>
            <p:ph type="title"/>
          </p:nvPr>
        </p:nvSpPr>
        <p:spPr/>
        <p:txBody>
          <a:bodyPr/>
          <a:lstStyle/>
          <a:p>
            <a:r>
              <a:rPr lang="pt-BR"/>
              <a:t>Posts com mais interações | Randon - 12 of 19</a:t>
            </a:r>
            <a:endParaRPr lang="en-US"/>
          </a:p>
        </p:txBody>
      </p:sp>
      <p:graphicFrame>
        <p:nvGraphicFramePr>
          <p:cNvPr id="5" name="Table Placeholder 4">
            <a:extLst>
              <a:ext uri="{FF2B5EF4-FFF2-40B4-BE49-F238E27FC236}">
                <a16:creationId xmlns:a16="http://schemas.microsoft.com/office/drawing/2014/main" id="{DABF2E97-1DDB-4BD4-A4CE-878F1DFA0397}"/>
              </a:ext>
            </a:extLst>
          </p:cNvPr>
          <p:cNvGraphicFramePr>
            <a:graphicFrameLocks noGrp="1"/>
          </p:cNvGraphicFramePr>
          <p:nvPr>
            <p:ph type="tbl" sz="quarter" idx="13"/>
            <p:extLst>
              <p:ext uri="{D42A27DB-BD31-4B8C-83A1-F6EECF244321}">
                <p14:modId xmlns:p14="http://schemas.microsoft.com/office/powerpoint/2010/main" val="526507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92293111"/>
                    </a:ext>
                  </a:extLst>
                </a:gridCol>
                <a:gridCol w="822960">
                  <a:extLst>
                    <a:ext uri="{9D8B030D-6E8A-4147-A177-3AD203B41FA5}">
                      <a16:colId xmlns:a16="http://schemas.microsoft.com/office/drawing/2014/main" val="140431862"/>
                    </a:ext>
                  </a:extLst>
                </a:gridCol>
                <a:gridCol w="246888">
                  <a:extLst>
                    <a:ext uri="{9D8B030D-6E8A-4147-A177-3AD203B41FA5}">
                      <a16:colId xmlns:a16="http://schemas.microsoft.com/office/drawing/2014/main" val="1241782699"/>
                    </a:ext>
                  </a:extLst>
                </a:gridCol>
                <a:gridCol w="271577">
                  <a:extLst>
                    <a:ext uri="{9D8B030D-6E8A-4147-A177-3AD203B41FA5}">
                      <a16:colId xmlns:a16="http://schemas.microsoft.com/office/drawing/2014/main" val="1227869801"/>
                    </a:ext>
                  </a:extLst>
                </a:gridCol>
                <a:gridCol w="271577">
                  <a:extLst>
                    <a:ext uri="{9D8B030D-6E8A-4147-A177-3AD203B41FA5}">
                      <a16:colId xmlns:a16="http://schemas.microsoft.com/office/drawing/2014/main" val="2393232168"/>
                    </a:ext>
                  </a:extLst>
                </a:gridCol>
                <a:gridCol w="271577">
                  <a:extLst>
                    <a:ext uri="{9D8B030D-6E8A-4147-A177-3AD203B41FA5}">
                      <a16:colId xmlns:a16="http://schemas.microsoft.com/office/drawing/2014/main" val="707062285"/>
                    </a:ext>
                  </a:extLst>
                </a:gridCol>
                <a:gridCol w="246888">
                  <a:extLst>
                    <a:ext uri="{9D8B030D-6E8A-4147-A177-3AD203B41FA5}">
                      <a16:colId xmlns:a16="http://schemas.microsoft.com/office/drawing/2014/main" val="4040346951"/>
                    </a:ext>
                  </a:extLst>
                </a:gridCol>
                <a:gridCol w="246888">
                  <a:extLst>
                    <a:ext uri="{9D8B030D-6E8A-4147-A177-3AD203B41FA5}">
                      <a16:colId xmlns:a16="http://schemas.microsoft.com/office/drawing/2014/main" val="1978705885"/>
                    </a:ext>
                  </a:extLst>
                </a:gridCol>
                <a:gridCol w="246888">
                  <a:extLst>
                    <a:ext uri="{9D8B030D-6E8A-4147-A177-3AD203B41FA5}">
                      <a16:colId xmlns:a16="http://schemas.microsoft.com/office/drawing/2014/main" val="16957675"/>
                    </a:ext>
                  </a:extLst>
                </a:gridCol>
                <a:gridCol w="246888">
                  <a:extLst>
                    <a:ext uri="{9D8B030D-6E8A-4147-A177-3AD203B41FA5}">
                      <a16:colId xmlns:a16="http://schemas.microsoft.com/office/drawing/2014/main" val="342449009"/>
                    </a:ext>
                  </a:extLst>
                </a:gridCol>
                <a:gridCol w="246888">
                  <a:extLst>
                    <a:ext uri="{9D8B030D-6E8A-4147-A177-3AD203B41FA5}">
                      <a16:colId xmlns:a16="http://schemas.microsoft.com/office/drawing/2014/main" val="2422420700"/>
                    </a:ext>
                  </a:extLst>
                </a:gridCol>
                <a:gridCol w="246888">
                  <a:extLst>
                    <a:ext uri="{9D8B030D-6E8A-4147-A177-3AD203B41FA5}">
                      <a16:colId xmlns:a16="http://schemas.microsoft.com/office/drawing/2014/main" val="2327764353"/>
                    </a:ext>
                  </a:extLst>
                </a:gridCol>
                <a:gridCol w="246888">
                  <a:extLst>
                    <a:ext uri="{9D8B030D-6E8A-4147-A177-3AD203B41FA5}">
                      <a16:colId xmlns:a16="http://schemas.microsoft.com/office/drawing/2014/main" val="4207858476"/>
                    </a:ext>
                  </a:extLst>
                </a:gridCol>
                <a:gridCol w="246888">
                  <a:extLst>
                    <a:ext uri="{9D8B030D-6E8A-4147-A177-3AD203B41FA5}">
                      <a16:colId xmlns:a16="http://schemas.microsoft.com/office/drawing/2014/main" val="2134363088"/>
                    </a:ext>
                  </a:extLst>
                </a:gridCol>
                <a:gridCol w="246888">
                  <a:extLst>
                    <a:ext uri="{9D8B030D-6E8A-4147-A177-3AD203B41FA5}">
                      <a16:colId xmlns:a16="http://schemas.microsoft.com/office/drawing/2014/main" val="639920557"/>
                    </a:ext>
                  </a:extLst>
                </a:gridCol>
                <a:gridCol w="246888">
                  <a:extLst>
                    <a:ext uri="{9D8B030D-6E8A-4147-A177-3AD203B41FA5}">
                      <a16:colId xmlns:a16="http://schemas.microsoft.com/office/drawing/2014/main" val="26209359"/>
                    </a:ext>
                  </a:extLst>
                </a:gridCol>
                <a:gridCol w="246888">
                  <a:extLst>
                    <a:ext uri="{9D8B030D-6E8A-4147-A177-3AD203B41FA5}">
                      <a16:colId xmlns:a16="http://schemas.microsoft.com/office/drawing/2014/main" val="1334175172"/>
                    </a:ext>
                  </a:extLst>
                </a:gridCol>
                <a:gridCol w="246888">
                  <a:extLst>
                    <a:ext uri="{9D8B030D-6E8A-4147-A177-3AD203B41FA5}">
                      <a16:colId xmlns:a16="http://schemas.microsoft.com/office/drawing/2014/main" val="3775918449"/>
                    </a:ext>
                  </a:extLst>
                </a:gridCol>
                <a:gridCol w="246888">
                  <a:extLst>
                    <a:ext uri="{9D8B030D-6E8A-4147-A177-3AD203B41FA5}">
                      <a16:colId xmlns:a16="http://schemas.microsoft.com/office/drawing/2014/main" val="4029116670"/>
                    </a:ext>
                  </a:extLst>
                </a:gridCol>
                <a:gridCol w="246888">
                  <a:extLst>
                    <a:ext uri="{9D8B030D-6E8A-4147-A177-3AD203B41FA5}">
                      <a16:colId xmlns:a16="http://schemas.microsoft.com/office/drawing/2014/main" val="2444389847"/>
                    </a:ext>
                  </a:extLst>
                </a:gridCol>
                <a:gridCol w="246888">
                  <a:extLst>
                    <a:ext uri="{9D8B030D-6E8A-4147-A177-3AD203B41FA5}">
                      <a16:colId xmlns:a16="http://schemas.microsoft.com/office/drawing/2014/main" val="2223686807"/>
                    </a:ext>
                  </a:extLst>
                </a:gridCol>
                <a:gridCol w="246888">
                  <a:extLst>
                    <a:ext uri="{9D8B030D-6E8A-4147-A177-3AD203B41FA5}">
                      <a16:colId xmlns:a16="http://schemas.microsoft.com/office/drawing/2014/main" val="1904019548"/>
                    </a:ext>
                  </a:extLst>
                </a:gridCol>
                <a:gridCol w="246888">
                  <a:extLst>
                    <a:ext uri="{9D8B030D-6E8A-4147-A177-3AD203B41FA5}">
                      <a16:colId xmlns:a16="http://schemas.microsoft.com/office/drawing/2014/main" val="4242252552"/>
                    </a:ext>
                  </a:extLst>
                </a:gridCol>
                <a:gridCol w="246888">
                  <a:extLst>
                    <a:ext uri="{9D8B030D-6E8A-4147-A177-3AD203B41FA5}">
                      <a16:colId xmlns:a16="http://schemas.microsoft.com/office/drawing/2014/main" val="2973757385"/>
                    </a:ext>
                  </a:extLst>
                </a:gridCol>
                <a:gridCol w="246888">
                  <a:extLst>
                    <a:ext uri="{9D8B030D-6E8A-4147-A177-3AD203B41FA5}">
                      <a16:colId xmlns:a16="http://schemas.microsoft.com/office/drawing/2014/main" val="991812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5321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- 2019-05-31 20:00:00 </a:t>
                      </a:r>
                      <a:r>
                        <a:rPr kumimoji="0" lang="pt-BR" sz="1000" b="0" i="0" u="none" strike="noStrike" kern="1200" cap="none" spc="0" normalizeH="0" baseline="0" noProof="0">
                          <a:ln>
                            <a:noFill/>
                          </a:ln>
                          <a:solidFill>
                            <a:prstClr val="black"/>
                          </a:solidFill>
                          <a:effectLst/>
                          <a:uLnTx/>
                          <a:uFillTx/>
                          <a:latin typeface="+mn-lt"/>
                          <a:ea typeface="+mn-ea"/>
                          <a:cs typeface="+mn-cs"/>
                        </a:rPr>
                        <a:t> 
 A Central de Atendimento das Empresas Randon (Caer), além de contar com o trabalho de uma equipe qualificada, automatiza processos com o Robi, robô responsável por atender chamados de esquecimento de ponto. Investir em inovação para obter agilidade no atendimento de clientes internos/externos, fornecedores e comunidade em geral é um dos nossos principais objetivos!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https://scontent.xx.fbcdn.net/v/t1.0-9/s720x720/60509439_2766754006699994_561663988673282048_o.jpg?_nc_cat=111&amp;_nc_oc=AQnEXXrdgv-8w4AMbBUy6PVgk4-N-ei61i3Z0aNkbAr4-B2rSWlNc0jJDV0Nv-yTQYk&amp;_nc_ht=scontent.xx&amp;oh=6644e79ad0ab9e7d344a867795fb7f56&amp;oe=5D9D7BB9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1310636"/>
                  </a:ext>
                </a:extLst>
              </a:tr>
            </a:tbl>
          </a:graphicData>
        </a:graphic>
      </p:graphicFrame>
      <p:sp>
        <p:nvSpPr>
          <p:cNvPr id="4" name="Text Placeholder 3">
            <a:extLst>
              <a:ext uri="{FF2B5EF4-FFF2-40B4-BE49-F238E27FC236}">
                <a16:creationId xmlns:a16="http://schemas.microsoft.com/office/drawing/2014/main" id="{4D986223-0765-4964-B72A-01824B873651}"/>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8535817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23B81-DADB-4A6D-9AE8-E666A044714C}"/>
              </a:ext>
            </a:extLst>
          </p:cNvPr>
          <p:cNvSpPr>
            <a:spLocks noGrp="1"/>
          </p:cNvSpPr>
          <p:nvPr>
            <p:ph type="title"/>
          </p:nvPr>
        </p:nvSpPr>
        <p:spPr/>
        <p:txBody>
          <a:bodyPr/>
          <a:lstStyle/>
          <a:p>
            <a:r>
              <a:rPr lang="pt-BR"/>
              <a:t>Posts com mais interações | Randon - 13 of 19</a:t>
            </a:r>
            <a:endParaRPr lang="en-US"/>
          </a:p>
        </p:txBody>
      </p:sp>
      <p:graphicFrame>
        <p:nvGraphicFramePr>
          <p:cNvPr id="5" name="Table Placeholder 4">
            <a:extLst>
              <a:ext uri="{FF2B5EF4-FFF2-40B4-BE49-F238E27FC236}">
                <a16:creationId xmlns:a16="http://schemas.microsoft.com/office/drawing/2014/main" id="{1A5F4283-784B-4F65-A8E3-7CF926740B6C}"/>
              </a:ext>
            </a:extLst>
          </p:cNvPr>
          <p:cNvGraphicFramePr>
            <a:graphicFrameLocks noGrp="1"/>
          </p:cNvGraphicFramePr>
          <p:nvPr>
            <p:ph type="tbl" sz="quarter" idx="13"/>
            <p:extLst>
              <p:ext uri="{D42A27DB-BD31-4B8C-83A1-F6EECF244321}">
                <p14:modId xmlns:p14="http://schemas.microsoft.com/office/powerpoint/2010/main" val="3701910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64965710"/>
                    </a:ext>
                  </a:extLst>
                </a:gridCol>
                <a:gridCol w="822960">
                  <a:extLst>
                    <a:ext uri="{9D8B030D-6E8A-4147-A177-3AD203B41FA5}">
                      <a16:colId xmlns:a16="http://schemas.microsoft.com/office/drawing/2014/main" val="4209741876"/>
                    </a:ext>
                  </a:extLst>
                </a:gridCol>
                <a:gridCol w="246888">
                  <a:extLst>
                    <a:ext uri="{9D8B030D-6E8A-4147-A177-3AD203B41FA5}">
                      <a16:colId xmlns:a16="http://schemas.microsoft.com/office/drawing/2014/main" val="3075966499"/>
                    </a:ext>
                  </a:extLst>
                </a:gridCol>
                <a:gridCol w="271577">
                  <a:extLst>
                    <a:ext uri="{9D8B030D-6E8A-4147-A177-3AD203B41FA5}">
                      <a16:colId xmlns:a16="http://schemas.microsoft.com/office/drawing/2014/main" val="2774920470"/>
                    </a:ext>
                  </a:extLst>
                </a:gridCol>
                <a:gridCol w="271577">
                  <a:extLst>
                    <a:ext uri="{9D8B030D-6E8A-4147-A177-3AD203B41FA5}">
                      <a16:colId xmlns:a16="http://schemas.microsoft.com/office/drawing/2014/main" val="3277812973"/>
                    </a:ext>
                  </a:extLst>
                </a:gridCol>
                <a:gridCol w="271577">
                  <a:extLst>
                    <a:ext uri="{9D8B030D-6E8A-4147-A177-3AD203B41FA5}">
                      <a16:colId xmlns:a16="http://schemas.microsoft.com/office/drawing/2014/main" val="1359099105"/>
                    </a:ext>
                  </a:extLst>
                </a:gridCol>
                <a:gridCol w="246888">
                  <a:extLst>
                    <a:ext uri="{9D8B030D-6E8A-4147-A177-3AD203B41FA5}">
                      <a16:colId xmlns:a16="http://schemas.microsoft.com/office/drawing/2014/main" val="1925558075"/>
                    </a:ext>
                  </a:extLst>
                </a:gridCol>
                <a:gridCol w="246888">
                  <a:extLst>
                    <a:ext uri="{9D8B030D-6E8A-4147-A177-3AD203B41FA5}">
                      <a16:colId xmlns:a16="http://schemas.microsoft.com/office/drawing/2014/main" val="2185493085"/>
                    </a:ext>
                  </a:extLst>
                </a:gridCol>
                <a:gridCol w="246888">
                  <a:extLst>
                    <a:ext uri="{9D8B030D-6E8A-4147-A177-3AD203B41FA5}">
                      <a16:colId xmlns:a16="http://schemas.microsoft.com/office/drawing/2014/main" val="4047053755"/>
                    </a:ext>
                  </a:extLst>
                </a:gridCol>
                <a:gridCol w="246888">
                  <a:extLst>
                    <a:ext uri="{9D8B030D-6E8A-4147-A177-3AD203B41FA5}">
                      <a16:colId xmlns:a16="http://schemas.microsoft.com/office/drawing/2014/main" val="1009067341"/>
                    </a:ext>
                  </a:extLst>
                </a:gridCol>
                <a:gridCol w="246888">
                  <a:extLst>
                    <a:ext uri="{9D8B030D-6E8A-4147-A177-3AD203B41FA5}">
                      <a16:colId xmlns:a16="http://schemas.microsoft.com/office/drawing/2014/main" val="3271944366"/>
                    </a:ext>
                  </a:extLst>
                </a:gridCol>
                <a:gridCol w="246888">
                  <a:extLst>
                    <a:ext uri="{9D8B030D-6E8A-4147-A177-3AD203B41FA5}">
                      <a16:colId xmlns:a16="http://schemas.microsoft.com/office/drawing/2014/main" val="3226548949"/>
                    </a:ext>
                  </a:extLst>
                </a:gridCol>
                <a:gridCol w="246888">
                  <a:extLst>
                    <a:ext uri="{9D8B030D-6E8A-4147-A177-3AD203B41FA5}">
                      <a16:colId xmlns:a16="http://schemas.microsoft.com/office/drawing/2014/main" val="2470985699"/>
                    </a:ext>
                  </a:extLst>
                </a:gridCol>
                <a:gridCol w="246888">
                  <a:extLst>
                    <a:ext uri="{9D8B030D-6E8A-4147-A177-3AD203B41FA5}">
                      <a16:colId xmlns:a16="http://schemas.microsoft.com/office/drawing/2014/main" val="1584424561"/>
                    </a:ext>
                  </a:extLst>
                </a:gridCol>
                <a:gridCol w="246888">
                  <a:extLst>
                    <a:ext uri="{9D8B030D-6E8A-4147-A177-3AD203B41FA5}">
                      <a16:colId xmlns:a16="http://schemas.microsoft.com/office/drawing/2014/main" val="1593676335"/>
                    </a:ext>
                  </a:extLst>
                </a:gridCol>
                <a:gridCol w="246888">
                  <a:extLst>
                    <a:ext uri="{9D8B030D-6E8A-4147-A177-3AD203B41FA5}">
                      <a16:colId xmlns:a16="http://schemas.microsoft.com/office/drawing/2014/main" val="3915876845"/>
                    </a:ext>
                  </a:extLst>
                </a:gridCol>
                <a:gridCol w="246888">
                  <a:extLst>
                    <a:ext uri="{9D8B030D-6E8A-4147-A177-3AD203B41FA5}">
                      <a16:colId xmlns:a16="http://schemas.microsoft.com/office/drawing/2014/main" val="4016599911"/>
                    </a:ext>
                  </a:extLst>
                </a:gridCol>
                <a:gridCol w="246888">
                  <a:extLst>
                    <a:ext uri="{9D8B030D-6E8A-4147-A177-3AD203B41FA5}">
                      <a16:colId xmlns:a16="http://schemas.microsoft.com/office/drawing/2014/main" val="356191749"/>
                    </a:ext>
                  </a:extLst>
                </a:gridCol>
                <a:gridCol w="246888">
                  <a:extLst>
                    <a:ext uri="{9D8B030D-6E8A-4147-A177-3AD203B41FA5}">
                      <a16:colId xmlns:a16="http://schemas.microsoft.com/office/drawing/2014/main" val="4093334714"/>
                    </a:ext>
                  </a:extLst>
                </a:gridCol>
                <a:gridCol w="246888">
                  <a:extLst>
                    <a:ext uri="{9D8B030D-6E8A-4147-A177-3AD203B41FA5}">
                      <a16:colId xmlns:a16="http://schemas.microsoft.com/office/drawing/2014/main" val="54005334"/>
                    </a:ext>
                  </a:extLst>
                </a:gridCol>
                <a:gridCol w="246888">
                  <a:extLst>
                    <a:ext uri="{9D8B030D-6E8A-4147-A177-3AD203B41FA5}">
                      <a16:colId xmlns:a16="http://schemas.microsoft.com/office/drawing/2014/main" val="3562678868"/>
                    </a:ext>
                  </a:extLst>
                </a:gridCol>
                <a:gridCol w="246888">
                  <a:extLst>
                    <a:ext uri="{9D8B030D-6E8A-4147-A177-3AD203B41FA5}">
                      <a16:colId xmlns:a16="http://schemas.microsoft.com/office/drawing/2014/main" val="4190099669"/>
                    </a:ext>
                  </a:extLst>
                </a:gridCol>
                <a:gridCol w="246888">
                  <a:extLst>
                    <a:ext uri="{9D8B030D-6E8A-4147-A177-3AD203B41FA5}">
                      <a16:colId xmlns:a16="http://schemas.microsoft.com/office/drawing/2014/main" val="2788458134"/>
                    </a:ext>
                  </a:extLst>
                </a:gridCol>
                <a:gridCol w="246888">
                  <a:extLst>
                    <a:ext uri="{9D8B030D-6E8A-4147-A177-3AD203B41FA5}">
                      <a16:colId xmlns:a16="http://schemas.microsoft.com/office/drawing/2014/main" val="2554301984"/>
                    </a:ext>
                  </a:extLst>
                </a:gridCol>
                <a:gridCol w="246888">
                  <a:extLst>
                    <a:ext uri="{9D8B030D-6E8A-4147-A177-3AD203B41FA5}">
                      <a16:colId xmlns:a16="http://schemas.microsoft.com/office/drawing/2014/main" val="1292867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0899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- 2019-05-30 20:30:00 </a:t>
                      </a:r>
                      <a:r>
                        <a:rPr kumimoji="0" lang="pt-BR" sz="1000" b="0" i="0" u="none" strike="noStrike" kern="1200" cap="none" spc="0" normalizeH="0" baseline="0" noProof="0">
                          <a:ln>
                            <a:noFill/>
                          </a:ln>
                          <a:solidFill>
                            <a:prstClr val="black"/>
                          </a:solidFill>
                          <a:effectLst/>
                          <a:uLnTx/>
                          <a:uFillTx/>
                          <a:latin typeface="+mn-lt"/>
                          <a:ea typeface="+mn-ea"/>
                          <a:cs typeface="+mn-cs"/>
                        </a:rPr>
                        <a:t> 
 É tempo de celebração! As colegas do Centro de Soluções Compartilhadas (CSC) fizeram um registro na comemoração do aniversário de 70 anos das Empresas Randon e nós adoramos! Utilize a hashtag #EmpresasRandon e apareça na nossa página!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https://scontent.xx.fbcdn.net/v/t1.0-9/s720x720/60345788_2765989513443110_3021341022643814400_o.png?_nc_cat=101&amp;_nc_oc=AQngNiU9lSJmIhTKyiLY2jPtXfmztkhH7Rmn3InmwcmqYY0twdZ__3Iyy0eieUsqs64&amp;_nc_ht=scontent.xx&amp;oh=ff2873045103b20e370420d1fbfa1000&amp;oe=5D965445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12675358"/>
                  </a:ext>
                </a:extLst>
              </a:tr>
            </a:tbl>
          </a:graphicData>
        </a:graphic>
      </p:graphicFrame>
      <p:sp>
        <p:nvSpPr>
          <p:cNvPr id="4" name="Text Placeholder 3">
            <a:extLst>
              <a:ext uri="{FF2B5EF4-FFF2-40B4-BE49-F238E27FC236}">
                <a16:creationId xmlns:a16="http://schemas.microsoft.com/office/drawing/2014/main" id="{5C660C83-FE84-43F8-BAD2-02797D048E99}"/>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631850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A00AD-0189-4668-9BE1-3DA5C41D2A0A}"/>
              </a:ext>
            </a:extLst>
          </p:cNvPr>
          <p:cNvSpPr>
            <a:spLocks noGrp="1"/>
          </p:cNvSpPr>
          <p:nvPr>
            <p:ph type="title"/>
          </p:nvPr>
        </p:nvSpPr>
        <p:spPr/>
        <p:txBody>
          <a:bodyPr/>
          <a:lstStyle/>
          <a:p>
            <a:r>
              <a:rPr lang="pt-BR"/>
              <a:t>Posts com mais interações | Randon - 14 of 19</a:t>
            </a:r>
            <a:endParaRPr lang="en-US"/>
          </a:p>
        </p:txBody>
      </p:sp>
      <p:graphicFrame>
        <p:nvGraphicFramePr>
          <p:cNvPr id="5" name="Table Placeholder 4">
            <a:extLst>
              <a:ext uri="{FF2B5EF4-FFF2-40B4-BE49-F238E27FC236}">
                <a16:creationId xmlns:a16="http://schemas.microsoft.com/office/drawing/2014/main" id="{64509D01-9D01-4B35-8F02-9FC26A7E26DB}"/>
              </a:ext>
            </a:extLst>
          </p:cNvPr>
          <p:cNvGraphicFramePr>
            <a:graphicFrameLocks noGrp="1"/>
          </p:cNvGraphicFramePr>
          <p:nvPr>
            <p:ph type="tbl" sz="quarter" idx="13"/>
            <p:extLst>
              <p:ext uri="{D42A27DB-BD31-4B8C-83A1-F6EECF244321}">
                <p14:modId xmlns:p14="http://schemas.microsoft.com/office/powerpoint/2010/main" val="1372751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23937347"/>
                    </a:ext>
                  </a:extLst>
                </a:gridCol>
                <a:gridCol w="822960">
                  <a:extLst>
                    <a:ext uri="{9D8B030D-6E8A-4147-A177-3AD203B41FA5}">
                      <a16:colId xmlns:a16="http://schemas.microsoft.com/office/drawing/2014/main" val="2476156235"/>
                    </a:ext>
                  </a:extLst>
                </a:gridCol>
                <a:gridCol w="246888">
                  <a:extLst>
                    <a:ext uri="{9D8B030D-6E8A-4147-A177-3AD203B41FA5}">
                      <a16:colId xmlns:a16="http://schemas.microsoft.com/office/drawing/2014/main" val="3720922129"/>
                    </a:ext>
                  </a:extLst>
                </a:gridCol>
                <a:gridCol w="271577">
                  <a:extLst>
                    <a:ext uri="{9D8B030D-6E8A-4147-A177-3AD203B41FA5}">
                      <a16:colId xmlns:a16="http://schemas.microsoft.com/office/drawing/2014/main" val="2437026456"/>
                    </a:ext>
                  </a:extLst>
                </a:gridCol>
                <a:gridCol w="271577">
                  <a:extLst>
                    <a:ext uri="{9D8B030D-6E8A-4147-A177-3AD203B41FA5}">
                      <a16:colId xmlns:a16="http://schemas.microsoft.com/office/drawing/2014/main" val="4030141935"/>
                    </a:ext>
                  </a:extLst>
                </a:gridCol>
                <a:gridCol w="271577">
                  <a:extLst>
                    <a:ext uri="{9D8B030D-6E8A-4147-A177-3AD203B41FA5}">
                      <a16:colId xmlns:a16="http://schemas.microsoft.com/office/drawing/2014/main" val="3232767375"/>
                    </a:ext>
                  </a:extLst>
                </a:gridCol>
                <a:gridCol w="246888">
                  <a:extLst>
                    <a:ext uri="{9D8B030D-6E8A-4147-A177-3AD203B41FA5}">
                      <a16:colId xmlns:a16="http://schemas.microsoft.com/office/drawing/2014/main" val="2218992106"/>
                    </a:ext>
                  </a:extLst>
                </a:gridCol>
                <a:gridCol w="246888">
                  <a:extLst>
                    <a:ext uri="{9D8B030D-6E8A-4147-A177-3AD203B41FA5}">
                      <a16:colId xmlns:a16="http://schemas.microsoft.com/office/drawing/2014/main" val="2960897010"/>
                    </a:ext>
                  </a:extLst>
                </a:gridCol>
                <a:gridCol w="246888">
                  <a:extLst>
                    <a:ext uri="{9D8B030D-6E8A-4147-A177-3AD203B41FA5}">
                      <a16:colId xmlns:a16="http://schemas.microsoft.com/office/drawing/2014/main" val="2361965258"/>
                    </a:ext>
                  </a:extLst>
                </a:gridCol>
                <a:gridCol w="246888">
                  <a:extLst>
                    <a:ext uri="{9D8B030D-6E8A-4147-A177-3AD203B41FA5}">
                      <a16:colId xmlns:a16="http://schemas.microsoft.com/office/drawing/2014/main" val="1638255229"/>
                    </a:ext>
                  </a:extLst>
                </a:gridCol>
                <a:gridCol w="246888">
                  <a:extLst>
                    <a:ext uri="{9D8B030D-6E8A-4147-A177-3AD203B41FA5}">
                      <a16:colId xmlns:a16="http://schemas.microsoft.com/office/drawing/2014/main" val="2390234066"/>
                    </a:ext>
                  </a:extLst>
                </a:gridCol>
                <a:gridCol w="246888">
                  <a:extLst>
                    <a:ext uri="{9D8B030D-6E8A-4147-A177-3AD203B41FA5}">
                      <a16:colId xmlns:a16="http://schemas.microsoft.com/office/drawing/2014/main" val="4102779998"/>
                    </a:ext>
                  </a:extLst>
                </a:gridCol>
                <a:gridCol w="246888">
                  <a:extLst>
                    <a:ext uri="{9D8B030D-6E8A-4147-A177-3AD203B41FA5}">
                      <a16:colId xmlns:a16="http://schemas.microsoft.com/office/drawing/2014/main" val="1758432756"/>
                    </a:ext>
                  </a:extLst>
                </a:gridCol>
                <a:gridCol w="246888">
                  <a:extLst>
                    <a:ext uri="{9D8B030D-6E8A-4147-A177-3AD203B41FA5}">
                      <a16:colId xmlns:a16="http://schemas.microsoft.com/office/drawing/2014/main" val="1931538285"/>
                    </a:ext>
                  </a:extLst>
                </a:gridCol>
                <a:gridCol w="246888">
                  <a:extLst>
                    <a:ext uri="{9D8B030D-6E8A-4147-A177-3AD203B41FA5}">
                      <a16:colId xmlns:a16="http://schemas.microsoft.com/office/drawing/2014/main" val="3940855069"/>
                    </a:ext>
                  </a:extLst>
                </a:gridCol>
                <a:gridCol w="246888">
                  <a:extLst>
                    <a:ext uri="{9D8B030D-6E8A-4147-A177-3AD203B41FA5}">
                      <a16:colId xmlns:a16="http://schemas.microsoft.com/office/drawing/2014/main" val="1848067119"/>
                    </a:ext>
                  </a:extLst>
                </a:gridCol>
                <a:gridCol w="246888">
                  <a:extLst>
                    <a:ext uri="{9D8B030D-6E8A-4147-A177-3AD203B41FA5}">
                      <a16:colId xmlns:a16="http://schemas.microsoft.com/office/drawing/2014/main" val="658369663"/>
                    </a:ext>
                  </a:extLst>
                </a:gridCol>
                <a:gridCol w="246888">
                  <a:extLst>
                    <a:ext uri="{9D8B030D-6E8A-4147-A177-3AD203B41FA5}">
                      <a16:colId xmlns:a16="http://schemas.microsoft.com/office/drawing/2014/main" val="554194735"/>
                    </a:ext>
                  </a:extLst>
                </a:gridCol>
                <a:gridCol w="246888">
                  <a:extLst>
                    <a:ext uri="{9D8B030D-6E8A-4147-A177-3AD203B41FA5}">
                      <a16:colId xmlns:a16="http://schemas.microsoft.com/office/drawing/2014/main" val="2509491819"/>
                    </a:ext>
                  </a:extLst>
                </a:gridCol>
                <a:gridCol w="246888">
                  <a:extLst>
                    <a:ext uri="{9D8B030D-6E8A-4147-A177-3AD203B41FA5}">
                      <a16:colId xmlns:a16="http://schemas.microsoft.com/office/drawing/2014/main" val="1615868816"/>
                    </a:ext>
                  </a:extLst>
                </a:gridCol>
                <a:gridCol w="246888">
                  <a:extLst>
                    <a:ext uri="{9D8B030D-6E8A-4147-A177-3AD203B41FA5}">
                      <a16:colId xmlns:a16="http://schemas.microsoft.com/office/drawing/2014/main" val="2113548714"/>
                    </a:ext>
                  </a:extLst>
                </a:gridCol>
                <a:gridCol w="246888">
                  <a:extLst>
                    <a:ext uri="{9D8B030D-6E8A-4147-A177-3AD203B41FA5}">
                      <a16:colId xmlns:a16="http://schemas.microsoft.com/office/drawing/2014/main" val="2065181515"/>
                    </a:ext>
                  </a:extLst>
                </a:gridCol>
                <a:gridCol w="246888">
                  <a:extLst>
                    <a:ext uri="{9D8B030D-6E8A-4147-A177-3AD203B41FA5}">
                      <a16:colId xmlns:a16="http://schemas.microsoft.com/office/drawing/2014/main" val="1120944595"/>
                    </a:ext>
                  </a:extLst>
                </a:gridCol>
                <a:gridCol w="246888">
                  <a:extLst>
                    <a:ext uri="{9D8B030D-6E8A-4147-A177-3AD203B41FA5}">
                      <a16:colId xmlns:a16="http://schemas.microsoft.com/office/drawing/2014/main" val="63089519"/>
                    </a:ext>
                  </a:extLst>
                </a:gridCol>
                <a:gridCol w="246888">
                  <a:extLst>
                    <a:ext uri="{9D8B030D-6E8A-4147-A177-3AD203B41FA5}">
                      <a16:colId xmlns:a16="http://schemas.microsoft.com/office/drawing/2014/main" val="1686718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453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- 2019-05-01 19:00:00 </a:t>
                      </a:r>
                      <a:r>
                        <a:rPr kumimoji="0" lang="pt-BR" sz="1000" b="0" i="0" u="none" strike="noStrike" kern="1200" cap="none" spc="0" normalizeH="0" baseline="0" noProof="0">
                          <a:ln>
                            <a:noFill/>
                          </a:ln>
                          <a:solidFill>
                            <a:prstClr val="black"/>
                          </a:solidFill>
                          <a:effectLst/>
                          <a:uLnTx/>
                          <a:uFillTx/>
                          <a:latin typeface="+mn-lt"/>
                          <a:ea typeface="+mn-ea"/>
                          <a:cs typeface="+mn-cs"/>
                        </a:rPr>
                        <a:t> 
 Em busca de ser um profissional diferenciado no mercado de trabalho? Uma dica que pode ajudar no seu objetivo é investir em especialização na área que você mais gosta. Assim, é possível obter qualificação e alcançar as melhores oportunidades.
Confira as vagas disponíveis na nossa Página de Carreiras https://randon.gupy.io/:
Analista da Produção Júnior - JOST
Analista de Comunicação Criação - Randon Holding
Analista de Estratégia e Desempenho Pleno - Randon Veículos
Analista de Programação de Materiais Júnior - Suspensys
Analista de Programação Pleno - Randon Veículos
Auxiliar de Operações - Randon Chapecó
Eletricista de Manutenção I (Turno 2) - Randon Implementos
Engenheiro de Processos I - Master
Estágio em Engenharia de Manutenção - Randon Implementos
Estágio em Engenharia de Produto - Randon Veículos
Estágio em Qualidade - Randon Veículos
Estágio em Recursos Humanos CSC - Randon Holding
Estágio em Recursos Humanos - Randon Chapecó
Expedidor I - Suspensys (Turno 1)
Forneiro de Fundição I - Suspensys WE (Turno 1)
Líder de Processos Operacionais - Suspensys
Montador Instalador - Randon Implementos (Turno 2)
Operador de Máquinas I - Suspensys WE
Pintor I - Suspensys (Turno 1 e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https://scontent.xx.fbcdn.net/v/t1.0-9/s720x720/58376356_2721945677847494_1171365082018349056_o.jpg?_nc_cat=101&amp;_nc_ht=scontent.xx&amp;oh=0691e05e9d144bd8e0f3dfab726886fe&amp;oe=5D51DEB8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05/31/2019 15:24:55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8417116"/>
                  </a:ext>
                </a:extLst>
              </a:tr>
            </a:tbl>
          </a:graphicData>
        </a:graphic>
      </p:graphicFrame>
      <p:sp>
        <p:nvSpPr>
          <p:cNvPr id="4" name="Text Placeholder 3">
            <a:extLst>
              <a:ext uri="{FF2B5EF4-FFF2-40B4-BE49-F238E27FC236}">
                <a16:creationId xmlns:a16="http://schemas.microsoft.com/office/drawing/2014/main" id="{2558E7D9-DD7A-43BE-A20F-B4D6CE5D985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013026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4B5E8-FD01-4195-BB64-5015FB79B086}"/>
              </a:ext>
            </a:extLst>
          </p:cNvPr>
          <p:cNvSpPr>
            <a:spLocks noGrp="1"/>
          </p:cNvSpPr>
          <p:nvPr>
            <p:ph type="title"/>
          </p:nvPr>
        </p:nvSpPr>
        <p:spPr/>
        <p:txBody>
          <a:bodyPr/>
          <a:lstStyle/>
          <a:p>
            <a:r>
              <a:rPr lang="pt-BR"/>
              <a:t>Posts com mais interações | Randon - 15 of 19</a:t>
            </a:r>
            <a:endParaRPr lang="en-US"/>
          </a:p>
        </p:txBody>
      </p:sp>
      <p:graphicFrame>
        <p:nvGraphicFramePr>
          <p:cNvPr id="5" name="Table Placeholder 4">
            <a:extLst>
              <a:ext uri="{FF2B5EF4-FFF2-40B4-BE49-F238E27FC236}">
                <a16:creationId xmlns:a16="http://schemas.microsoft.com/office/drawing/2014/main" id="{C01084C6-747A-4940-9F27-6C14A40A84B1}"/>
              </a:ext>
            </a:extLst>
          </p:cNvPr>
          <p:cNvGraphicFramePr>
            <a:graphicFrameLocks noGrp="1"/>
          </p:cNvGraphicFramePr>
          <p:nvPr>
            <p:ph type="tbl" sz="quarter" idx="13"/>
            <p:extLst>
              <p:ext uri="{D42A27DB-BD31-4B8C-83A1-F6EECF244321}">
                <p14:modId xmlns:p14="http://schemas.microsoft.com/office/powerpoint/2010/main" val="1524001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48754087"/>
                    </a:ext>
                  </a:extLst>
                </a:gridCol>
                <a:gridCol w="822960">
                  <a:extLst>
                    <a:ext uri="{9D8B030D-6E8A-4147-A177-3AD203B41FA5}">
                      <a16:colId xmlns:a16="http://schemas.microsoft.com/office/drawing/2014/main" val="2033430067"/>
                    </a:ext>
                  </a:extLst>
                </a:gridCol>
                <a:gridCol w="246888">
                  <a:extLst>
                    <a:ext uri="{9D8B030D-6E8A-4147-A177-3AD203B41FA5}">
                      <a16:colId xmlns:a16="http://schemas.microsoft.com/office/drawing/2014/main" val="3215060395"/>
                    </a:ext>
                  </a:extLst>
                </a:gridCol>
                <a:gridCol w="271577">
                  <a:extLst>
                    <a:ext uri="{9D8B030D-6E8A-4147-A177-3AD203B41FA5}">
                      <a16:colId xmlns:a16="http://schemas.microsoft.com/office/drawing/2014/main" val="2467060285"/>
                    </a:ext>
                  </a:extLst>
                </a:gridCol>
                <a:gridCol w="271577">
                  <a:extLst>
                    <a:ext uri="{9D8B030D-6E8A-4147-A177-3AD203B41FA5}">
                      <a16:colId xmlns:a16="http://schemas.microsoft.com/office/drawing/2014/main" val="2469148432"/>
                    </a:ext>
                  </a:extLst>
                </a:gridCol>
                <a:gridCol w="271577">
                  <a:extLst>
                    <a:ext uri="{9D8B030D-6E8A-4147-A177-3AD203B41FA5}">
                      <a16:colId xmlns:a16="http://schemas.microsoft.com/office/drawing/2014/main" val="1500653016"/>
                    </a:ext>
                  </a:extLst>
                </a:gridCol>
                <a:gridCol w="246888">
                  <a:extLst>
                    <a:ext uri="{9D8B030D-6E8A-4147-A177-3AD203B41FA5}">
                      <a16:colId xmlns:a16="http://schemas.microsoft.com/office/drawing/2014/main" val="976585740"/>
                    </a:ext>
                  </a:extLst>
                </a:gridCol>
                <a:gridCol w="246888">
                  <a:extLst>
                    <a:ext uri="{9D8B030D-6E8A-4147-A177-3AD203B41FA5}">
                      <a16:colId xmlns:a16="http://schemas.microsoft.com/office/drawing/2014/main" val="1503864800"/>
                    </a:ext>
                  </a:extLst>
                </a:gridCol>
                <a:gridCol w="246888">
                  <a:extLst>
                    <a:ext uri="{9D8B030D-6E8A-4147-A177-3AD203B41FA5}">
                      <a16:colId xmlns:a16="http://schemas.microsoft.com/office/drawing/2014/main" val="1055099346"/>
                    </a:ext>
                  </a:extLst>
                </a:gridCol>
                <a:gridCol w="246888">
                  <a:extLst>
                    <a:ext uri="{9D8B030D-6E8A-4147-A177-3AD203B41FA5}">
                      <a16:colId xmlns:a16="http://schemas.microsoft.com/office/drawing/2014/main" val="3113225938"/>
                    </a:ext>
                  </a:extLst>
                </a:gridCol>
                <a:gridCol w="246888">
                  <a:extLst>
                    <a:ext uri="{9D8B030D-6E8A-4147-A177-3AD203B41FA5}">
                      <a16:colId xmlns:a16="http://schemas.microsoft.com/office/drawing/2014/main" val="1681913564"/>
                    </a:ext>
                  </a:extLst>
                </a:gridCol>
                <a:gridCol w="246888">
                  <a:extLst>
                    <a:ext uri="{9D8B030D-6E8A-4147-A177-3AD203B41FA5}">
                      <a16:colId xmlns:a16="http://schemas.microsoft.com/office/drawing/2014/main" val="1479579321"/>
                    </a:ext>
                  </a:extLst>
                </a:gridCol>
                <a:gridCol w="246888">
                  <a:extLst>
                    <a:ext uri="{9D8B030D-6E8A-4147-A177-3AD203B41FA5}">
                      <a16:colId xmlns:a16="http://schemas.microsoft.com/office/drawing/2014/main" val="3841483923"/>
                    </a:ext>
                  </a:extLst>
                </a:gridCol>
                <a:gridCol w="246888">
                  <a:extLst>
                    <a:ext uri="{9D8B030D-6E8A-4147-A177-3AD203B41FA5}">
                      <a16:colId xmlns:a16="http://schemas.microsoft.com/office/drawing/2014/main" val="3706662883"/>
                    </a:ext>
                  </a:extLst>
                </a:gridCol>
                <a:gridCol w="246888">
                  <a:extLst>
                    <a:ext uri="{9D8B030D-6E8A-4147-A177-3AD203B41FA5}">
                      <a16:colId xmlns:a16="http://schemas.microsoft.com/office/drawing/2014/main" val="3379553027"/>
                    </a:ext>
                  </a:extLst>
                </a:gridCol>
                <a:gridCol w="246888">
                  <a:extLst>
                    <a:ext uri="{9D8B030D-6E8A-4147-A177-3AD203B41FA5}">
                      <a16:colId xmlns:a16="http://schemas.microsoft.com/office/drawing/2014/main" val="4032899504"/>
                    </a:ext>
                  </a:extLst>
                </a:gridCol>
                <a:gridCol w="246888">
                  <a:extLst>
                    <a:ext uri="{9D8B030D-6E8A-4147-A177-3AD203B41FA5}">
                      <a16:colId xmlns:a16="http://schemas.microsoft.com/office/drawing/2014/main" val="2536052696"/>
                    </a:ext>
                  </a:extLst>
                </a:gridCol>
                <a:gridCol w="246888">
                  <a:extLst>
                    <a:ext uri="{9D8B030D-6E8A-4147-A177-3AD203B41FA5}">
                      <a16:colId xmlns:a16="http://schemas.microsoft.com/office/drawing/2014/main" val="3171188086"/>
                    </a:ext>
                  </a:extLst>
                </a:gridCol>
                <a:gridCol w="246888">
                  <a:extLst>
                    <a:ext uri="{9D8B030D-6E8A-4147-A177-3AD203B41FA5}">
                      <a16:colId xmlns:a16="http://schemas.microsoft.com/office/drawing/2014/main" val="4126761533"/>
                    </a:ext>
                  </a:extLst>
                </a:gridCol>
                <a:gridCol w="246888">
                  <a:extLst>
                    <a:ext uri="{9D8B030D-6E8A-4147-A177-3AD203B41FA5}">
                      <a16:colId xmlns:a16="http://schemas.microsoft.com/office/drawing/2014/main" val="4168701759"/>
                    </a:ext>
                  </a:extLst>
                </a:gridCol>
                <a:gridCol w="246888">
                  <a:extLst>
                    <a:ext uri="{9D8B030D-6E8A-4147-A177-3AD203B41FA5}">
                      <a16:colId xmlns:a16="http://schemas.microsoft.com/office/drawing/2014/main" val="4212144115"/>
                    </a:ext>
                  </a:extLst>
                </a:gridCol>
                <a:gridCol w="246888">
                  <a:extLst>
                    <a:ext uri="{9D8B030D-6E8A-4147-A177-3AD203B41FA5}">
                      <a16:colId xmlns:a16="http://schemas.microsoft.com/office/drawing/2014/main" val="3736888561"/>
                    </a:ext>
                  </a:extLst>
                </a:gridCol>
                <a:gridCol w="246888">
                  <a:extLst>
                    <a:ext uri="{9D8B030D-6E8A-4147-A177-3AD203B41FA5}">
                      <a16:colId xmlns:a16="http://schemas.microsoft.com/office/drawing/2014/main" val="3090590213"/>
                    </a:ext>
                  </a:extLst>
                </a:gridCol>
                <a:gridCol w="246888">
                  <a:extLst>
                    <a:ext uri="{9D8B030D-6E8A-4147-A177-3AD203B41FA5}">
                      <a16:colId xmlns:a16="http://schemas.microsoft.com/office/drawing/2014/main" val="1964830813"/>
                    </a:ext>
                  </a:extLst>
                </a:gridCol>
                <a:gridCol w="246888">
                  <a:extLst>
                    <a:ext uri="{9D8B030D-6E8A-4147-A177-3AD203B41FA5}">
                      <a16:colId xmlns:a16="http://schemas.microsoft.com/office/drawing/2014/main" val="2871234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3966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- 2019-05-22 10:10:31 </a:t>
                      </a:r>
                      <a:r>
                        <a:rPr kumimoji="0" lang="pt-BR" sz="1000" b="0" i="0" u="none" strike="noStrike" kern="1200" cap="none" spc="0" normalizeH="0" baseline="0" noProof="0">
                          <a:ln>
                            <a:noFill/>
                          </a:ln>
                          <a:solidFill>
                            <a:prstClr val="black"/>
                          </a:solidFill>
                          <a:effectLst/>
                          <a:uLnTx/>
                          <a:uFillTx/>
                          <a:latin typeface="+mn-lt"/>
                          <a:ea typeface="+mn-ea"/>
                          <a:cs typeface="+mn-cs"/>
                        </a:rPr>
                        <a:t> 
 Sempre é tempo de conquistar uma nova oportunidade! Confira e encontre a melhor vaga para o seu perfil, preencha o cadastro completo na nossa plataforma e fique atento às datas dos processos seletivos! 
Acesse: https://randon.gupy.io/
Almoxarife - Randon Araraquara (Turno 1 e 2)
Analista da Produção Junior - Randon Implementos 
Assistente de TI – RPA (Robotic Process Automation) - Randon Holding 
Auxiliar de Operações - Randon Chapecó
Expedidor I - Freios Controil (Turno 1) 
Montador de Componentes I - Master
Montador de Componentes I - Suspensys (Turno 2)
Montador Instalador I - Randon Implementos (Turno 1)
Montador Instalador I - Randon Implementos (Turno 2)
Montador Soldador de Implementos I - Randon Implementos (Turno 2 e 3) 
Operador de Máquinas I - Suspensys (Turno 1)
Operador de Veículos Industriais (Caminhão) - Randon Araraquara (Turno 1 e 2)
Operador de Veículos Industriais (Empilhadeira) - Randon Araraquara (Turno 1)
Pintor - Randon Araraquara (Turno 1 e 2)
Pintor - Randon Chapecó (Turno 2)
Preparador de Superfície - Randon Implementos (Turno 1 e 2)
Soldador I - Suspensys (Turno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https://scontent.xx.fbcdn.net/v/t1.0-9/s720x720/60336557_2759087930799935_4616000098327855104_o.jpg?_nc_cat=104&amp;_nc_oc=AQlqqpPvFEucHd8aWjwplVsuVg5UX9--yIkbPFSDqApmXptCN5g1SfbXgCcYWmByDjY&amp;_nc_ht=scontent.xx&amp;oh=44795adfb7f48dc5c1d676af102e0f3d&amp;oe=5D8FCF6D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5732806"/>
                  </a:ext>
                </a:extLst>
              </a:tr>
            </a:tbl>
          </a:graphicData>
        </a:graphic>
      </p:graphicFrame>
      <p:sp>
        <p:nvSpPr>
          <p:cNvPr id="4" name="Text Placeholder 3">
            <a:extLst>
              <a:ext uri="{FF2B5EF4-FFF2-40B4-BE49-F238E27FC236}">
                <a16:creationId xmlns:a16="http://schemas.microsoft.com/office/drawing/2014/main" id="{559409AD-F14F-4117-BA9A-9D4D67D881D9}"/>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705855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4AC46-C50B-4134-B4F1-639E1CD87A6A}"/>
              </a:ext>
            </a:extLst>
          </p:cNvPr>
          <p:cNvSpPr>
            <a:spLocks noGrp="1"/>
          </p:cNvSpPr>
          <p:nvPr>
            <p:ph type="title"/>
          </p:nvPr>
        </p:nvSpPr>
        <p:spPr/>
        <p:txBody>
          <a:bodyPr/>
          <a:lstStyle/>
          <a:p>
            <a:r>
              <a:rPr lang="pt-BR"/>
              <a:t>Posts com mais interações | Randon - 16 of 19</a:t>
            </a:r>
            <a:endParaRPr lang="en-US"/>
          </a:p>
        </p:txBody>
      </p:sp>
      <p:graphicFrame>
        <p:nvGraphicFramePr>
          <p:cNvPr id="5" name="Table Placeholder 4">
            <a:extLst>
              <a:ext uri="{FF2B5EF4-FFF2-40B4-BE49-F238E27FC236}">
                <a16:creationId xmlns:a16="http://schemas.microsoft.com/office/drawing/2014/main" id="{52A6E44D-4BE1-417D-BF52-F2B37137833A}"/>
              </a:ext>
            </a:extLst>
          </p:cNvPr>
          <p:cNvGraphicFramePr>
            <a:graphicFrameLocks noGrp="1"/>
          </p:cNvGraphicFramePr>
          <p:nvPr>
            <p:ph type="tbl" sz="quarter" idx="13"/>
            <p:extLst>
              <p:ext uri="{D42A27DB-BD31-4B8C-83A1-F6EECF244321}">
                <p14:modId xmlns:p14="http://schemas.microsoft.com/office/powerpoint/2010/main" val="2302661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46079143"/>
                    </a:ext>
                  </a:extLst>
                </a:gridCol>
                <a:gridCol w="822960">
                  <a:extLst>
                    <a:ext uri="{9D8B030D-6E8A-4147-A177-3AD203B41FA5}">
                      <a16:colId xmlns:a16="http://schemas.microsoft.com/office/drawing/2014/main" val="2054800149"/>
                    </a:ext>
                  </a:extLst>
                </a:gridCol>
                <a:gridCol w="246888">
                  <a:extLst>
                    <a:ext uri="{9D8B030D-6E8A-4147-A177-3AD203B41FA5}">
                      <a16:colId xmlns:a16="http://schemas.microsoft.com/office/drawing/2014/main" val="923725964"/>
                    </a:ext>
                  </a:extLst>
                </a:gridCol>
                <a:gridCol w="271577">
                  <a:extLst>
                    <a:ext uri="{9D8B030D-6E8A-4147-A177-3AD203B41FA5}">
                      <a16:colId xmlns:a16="http://schemas.microsoft.com/office/drawing/2014/main" val="1362781840"/>
                    </a:ext>
                  </a:extLst>
                </a:gridCol>
                <a:gridCol w="271577">
                  <a:extLst>
                    <a:ext uri="{9D8B030D-6E8A-4147-A177-3AD203B41FA5}">
                      <a16:colId xmlns:a16="http://schemas.microsoft.com/office/drawing/2014/main" val="2423571127"/>
                    </a:ext>
                  </a:extLst>
                </a:gridCol>
                <a:gridCol w="271577">
                  <a:extLst>
                    <a:ext uri="{9D8B030D-6E8A-4147-A177-3AD203B41FA5}">
                      <a16:colId xmlns:a16="http://schemas.microsoft.com/office/drawing/2014/main" val="1435696081"/>
                    </a:ext>
                  </a:extLst>
                </a:gridCol>
                <a:gridCol w="246888">
                  <a:extLst>
                    <a:ext uri="{9D8B030D-6E8A-4147-A177-3AD203B41FA5}">
                      <a16:colId xmlns:a16="http://schemas.microsoft.com/office/drawing/2014/main" val="941513360"/>
                    </a:ext>
                  </a:extLst>
                </a:gridCol>
                <a:gridCol w="246888">
                  <a:extLst>
                    <a:ext uri="{9D8B030D-6E8A-4147-A177-3AD203B41FA5}">
                      <a16:colId xmlns:a16="http://schemas.microsoft.com/office/drawing/2014/main" val="99135551"/>
                    </a:ext>
                  </a:extLst>
                </a:gridCol>
                <a:gridCol w="246888">
                  <a:extLst>
                    <a:ext uri="{9D8B030D-6E8A-4147-A177-3AD203B41FA5}">
                      <a16:colId xmlns:a16="http://schemas.microsoft.com/office/drawing/2014/main" val="1377842237"/>
                    </a:ext>
                  </a:extLst>
                </a:gridCol>
                <a:gridCol w="246888">
                  <a:extLst>
                    <a:ext uri="{9D8B030D-6E8A-4147-A177-3AD203B41FA5}">
                      <a16:colId xmlns:a16="http://schemas.microsoft.com/office/drawing/2014/main" val="203669042"/>
                    </a:ext>
                  </a:extLst>
                </a:gridCol>
                <a:gridCol w="246888">
                  <a:extLst>
                    <a:ext uri="{9D8B030D-6E8A-4147-A177-3AD203B41FA5}">
                      <a16:colId xmlns:a16="http://schemas.microsoft.com/office/drawing/2014/main" val="867395342"/>
                    </a:ext>
                  </a:extLst>
                </a:gridCol>
                <a:gridCol w="246888">
                  <a:extLst>
                    <a:ext uri="{9D8B030D-6E8A-4147-A177-3AD203B41FA5}">
                      <a16:colId xmlns:a16="http://schemas.microsoft.com/office/drawing/2014/main" val="3285873214"/>
                    </a:ext>
                  </a:extLst>
                </a:gridCol>
                <a:gridCol w="246888">
                  <a:extLst>
                    <a:ext uri="{9D8B030D-6E8A-4147-A177-3AD203B41FA5}">
                      <a16:colId xmlns:a16="http://schemas.microsoft.com/office/drawing/2014/main" val="3999501180"/>
                    </a:ext>
                  </a:extLst>
                </a:gridCol>
                <a:gridCol w="246888">
                  <a:extLst>
                    <a:ext uri="{9D8B030D-6E8A-4147-A177-3AD203B41FA5}">
                      <a16:colId xmlns:a16="http://schemas.microsoft.com/office/drawing/2014/main" val="2722156286"/>
                    </a:ext>
                  </a:extLst>
                </a:gridCol>
                <a:gridCol w="246888">
                  <a:extLst>
                    <a:ext uri="{9D8B030D-6E8A-4147-A177-3AD203B41FA5}">
                      <a16:colId xmlns:a16="http://schemas.microsoft.com/office/drawing/2014/main" val="3785000512"/>
                    </a:ext>
                  </a:extLst>
                </a:gridCol>
                <a:gridCol w="246888">
                  <a:extLst>
                    <a:ext uri="{9D8B030D-6E8A-4147-A177-3AD203B41FA5}">
                      <a16:colId xmlns:a16="http://schemas.microsoft.com/office/drawing/2014/main" val="2760734830"/>
                    </a:ext>
                  </a:extLst>
                </a:gridCol>
                <a:gridCol w="246888">
                  <a:extLst>
                    <a:ext uri="{9D8B030D-6E8A-4147-A177-3AD203B41FA5}">
                      <a16:colId xmlns:a16="http://schemas.microsoft.com/office/drawing/2014/main" val="1278264463"/>
                    </a:ext>
                  </a:extLst>
                </a:gridCol>
                <a:gridCol w="246888">
                  <a:extLst>
                    <a:ext uri="{9D8B030D-6E8A-4147-A177-3AD203B41FA5}">
                      <a16:colId xmlns:a16="http://schemas.microsoft.com/office/drawing/2014/main" val="1984436218"/>
                    </a:ext>
                  </a:extLst>
                </a:gridCol>
                <a:gridCol w="246888">
                  <a:extLst>
                    <a:ext uri="{9D8B030D-6E8A-4147-A177-3AD203B41FA5}">
                      <a16:colId xmlns:a16="http://schemas.microsoft.com/office/drawing/2014/main" val="3110149310"/>
                    </a:ext>
                  </a:extLst>
                </a:gridCol>
                <a:gridCol w="246888">
                  <a:extLst>
                    <a:ext uri="{9D8B030D-6E8A-4147-A177-3AD203B41FA5}">
                      <a16:colId xmlns:a16="http://schemas.microsoft.com/office/drawing/2014/main" val="2872517311"/>
                    </a:ext>
                  </a:extLst>
                </a:gridCol>
                <a:gridCol w="246888">
                  <a:extLst>
                    <a:ext uri="{9D8B030D-6E8A-4147-A177-3AD203B41FA5}">
                      <a16:colId xmlns:a16="http://schemas.microsoft.com/office/drawing/2014/main" val="1162399575"/>
                    </a:ext>
                  </a:extLst>
                </a:gridCol>
                <a:gridCol w="246888">
                  <a:extLst>
                    <a:ext uri="{9D8B030D-6E8A-4147-A177-3AD203B41FA5}">
                      <a16:colId xmlns:a16="http://schemas.microsoft.com/office/drawing/2014/main" val="3196127869"/>
                    </a:ext>
                  </a:extLst>
                </a:gridCol>
                <a:gridCol w="246888">
                  <a:extLst>
                    <a:ext uri="{9D8B030D-6E8A-4147-A177-3AD203B41FA5}">
                      <a16:colId xmlns:a16="http://schemas.microsoft.com/office/drawing/2014/main" val="3534445224"/>
                    </a:ext>
                  </a:extLst>
                </a:gridCol>
                <a:gridCol w="246888">
                  <a:extLst>
                    <a:ext uri="{9D8B030D-6E8A-4147-A177-3AD203B41FA5}">
                      <a16:colId xmlns:a16="http://schemas.microsoft.com/office/drawing/2014/main" val="1834997094"/>
                    </a:ext>
                  </a:extLst>
                </a:gridCol>
                <a:gridCol w="246888">
                  <a:extLst>
                    <a:ext uri="{9D8B030D-6E8A-4147-A177-3AD203B41FA5}">
                      <a16:colId xmlns:a16="http://schemas.microsoft.com/office/drawing/2014/main" val="661979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1065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- 2019-05-11 11:56:42 </a:t>
                      </a:r>
                      <a:r>
                        <a:rPr kumimoji="0" lang="pt-BR" sz="1000" b="0" i="0" u="none" strike="noStrike" kern="1200" cap="none" spc="0" normalizeH="0" baseline="0" noProof="0">
                          <a:ln>
                            <a:noFill/>
                          </a:ln>
                          <a:solidFill>
                            <a:prstClr val="black"/>
                          </a:solidFill>
                          <a:effectLst/>
                          <a:uLnTx/>
                          <a:uFillTx/>
                          <a:latin typeface="+mn-lt"/>
                          <a:ea typeface="+mn-ea"/>
                          <a:cs typeface="+mn-cs"/>
                        </a:rPr>
                        <a:t> 
 Os 70 anos das Empresas Randon só fazem sentido graças à história das nossas pessoas! Nesta sexta-feira foram homenageados os colegas que completaram 25, 35 e 40 anos de tempo de empresa, em um evento cheio de emoção. Neste vídeo, alguns deles relembram o início desta relação! #randon70anos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https://scontent.xx.fbcdn.net/v/t15.13418-10/s720x720/59178233_302693550642654_6955948283197915136_n.jpg?_nc_cat=105&amp;_nc_oc=AQkCCNV-SR2HoZIKr7ynP0tl68mr4QQAdelOx0rrDrMkHTcSt7ciqXdy2CEuLQlGo2I&amp;_nc_ht=scontent.xx&amp;oh=1d32da5c46eff4af2e6898801c7dd82d&amp;oe=5D90C3D4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99169747"/>
                  </a:ext>
                </a:extLst>
              </a:tr>
            </a:tbl>
          </a:graphicData>
        </a:graphic>
      </p:graphicFrame>
      <p:sp>
        <p:nvSpPr>
          <p:cNvPr id="4" name="Text Placeholder 3">
            <a:extLst>
              <a:ext uri="{FF2B5EF4-FFF2-40B4-BE49-F238E27FC236}">
                <a16:creationId xmlns:a16="http://schemas.microsoft.com/office/drawing/2014/main" id="{DA08E745-97A3-4CFB-A426-54CBAE7C6814}"/>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12549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3F6E3-4968-4ED4-B8DC-A83E2891555E}"/>
              </a:ext>
            </a:extLst>
          </p:cNvPr>
          <p:cNvSpPr>
            <a:spLocks noGrp="1"/>
          </p:cNvSpPr>
          <p:nvPr>
            <p:ph type="title"/>
          </p:nvPr>
        </p:nvSpPr>
        <p:spPr/>
        <p:txBody>
          <a:bodyPr/>
          <a:lstStyle/>
          <a:p>
            <a:r>
              <a:rPr lang="pt-BR"/>
              <a:t>Posts com mais interações | Randon - 17 of 19</a:t>
            </a:r>
            <a:endParaRPr lang="en-US"/>
          </a:p>
        </p:txBody>
      </p:sp>
      <p:graphicFrame>
        <p:nvGraphicFramePr>
          <p:cNvPr id="5" name="Table Placeholder 4">
            <a:extLst>
              <a:ext uri="{FF2B5EF4-FFF2-40B4-BE49-F238E27FC236}">
                <a16:creationId xmlns:a16="http://schemas.microsoft.com/office/drawing/2014/main" id="{74D453D0-9A2D-4E72-900A-31F0A7862214}"/>
              </a:ext>
            </a:extLst>
          </p:cNvPr>
          <p:cNvGraphicFramePr>
            <a:graphicFrameLocks noGrp="1"/>
          </p:cNvGraphicFramePr>
          <p:nvPr>
            <p:ph type="tbl" sz="quarter" idx="13"/>
            <p:extLst>
              <p:ext uri="{D42A27DB-BD31-4B8C-83A1-F6EECF244321}">
                <p14:modId xmlns:p14="http://schemas.microsoft.com/office/powerpoint/2010/main" val="225367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17616666"/>
                    </a:ext>
                  </a:extLst>
                </a:gridCol>
                <a:gridCol w="822960">
                  <a:extLst>
                    <a:ext uri="{9D8B030D-6E8A-4147-A177-3AD203B41FA5}">
                      <a16:colId xmlns:a16="http://schemas.microsoft.com/office/drawing/2014/main" val="1401913700"/>
                    </a:ext>
                  </a:extLst>
                </a:gridCol>
                <a:gridCol w="246888">
                  <a:extLst>
                    <a:ext uri="{9D8B030D-6E8A-4147-A177-3AD203B41FA5}">
                      <a16:colId xmlns:a16="http://schemas.microsoft.com/office/drawing/2014/main" val="910850951"/>
                    </a:ext>
                  </a:extLst>
                </a:gridCol>
                <a:gridCol w="271577">
                  <a:extLst>
                    <a:ext uri="{9D8B030D-6E8A-4147-A177-3AD203B41FA5}">
                      <a16:colId xmlns:a16="http://schemas.microsoft.com/office/drawing/2014/main" val="2005054871"/>
                    </a:ext>
                  </a:extLst>
                </a:gridCol>
                <a:gridCol w="271577">
                  <a:extLst>
                    <a:ext uri="{9D8B030D-6E8A-4147-A177-3AD203B41FA5}">
                      <a16:colId xmlns:a16="http://schemas.microsoft.com/office/drawing/2014/main" val="3234729451"/>
                    </a:ext>
                  </a:extLst>
                </a:gridCol>
                <a:gridCol w="271577">
                  <a:extLst>
                    <a:ext uri="{9D8B030D-6E8A-4147-A177-3AD203B41FA5}">
                      <a16:colId xmlns:a16="http://schemas.microsoft.com/office/drawing/2014/main" val="3575999314"/>
                    </a:ext>
                  </a:extLst>
                </a:gridCol>
                <a:gridCol w="246888">
                  <a:extLst>
                    <a:ext uri="{9D8B030D-6E8A-4147-A177-3AD203B41FA5}">
                      <a16:colId xmlns:a16="http://schemas.microsoft.com/office/drawing/2014/main" val="1382336457"/>
                    </a:ext>
                  </a:extLst>
                </a:gridCol>
                <a:gridCol w="246888">
                  <a:extLst>
                    <a:ext uri="{9D8B030D-6E8A-4147-A177-3AD203B41FA5}">
                      <a16:colId xmlns:a16="http://schemas.microsoft.com/office/drawing/2014/main" val="3504170238"/>
                    </a:ext>
                  </a:extLst>
                </a:gridCol>
                <a:gridCol w="246888">
                  <a:extLst>
                    <a:ext uri="{9D8B030D-6E8A-4147-A177-3AD203B41FA5}">
                      <a16:colId xmlns:a16="http://schemas.microsoft.com/office/drawing/2014/main" val="648707039"/>
                    </a:ext>
                  </a:extLst>
                </a:gridCol>
                <a:gridCol w="246888">
                  <a:extLst>
                    <a:ext uri="{9D8B030D-6E8A-4147-A177-3AD203B41FA5}">
                      <a16:colId xmlns:a16="http://schemas.microsoft.com/office/drawing/2014/main" val="167082901"/>
                    </a:ext>
                  </a:extLst>
                </a:gridCol>
                <a:gridCol w="246888">
                  <a:extLst>
                    <a:ext uri="{9D8B030D-6E8A-4147-A177-3AD203B41FA5}">
                      <a16:colId xmlns:a16="http://schemas.microsoft.com/office/drawing/2014/main" val="3253820723"/>
                    </a:ext>
                  </a:extLst>
                </a:gridCol>
                <a:gridCol w="246888">
                  <a:extLst>
                    <a:ext uri="{9D8B030D-6E8A-4147-A177-3AD203B41FA5}">
                      <a16:colId xmlns:a16="http://schemas.microsoft.com/office/drawing/2014/main" val="2266170620"/>
                    </a:ext>
                  </a:extLst>
                </a:gridCol>
                <a:gridCol w="246888">
                  <a:extLst>
                    <a:ext uri="{9D8B030D-6E8A-4147-A177-3AD203B41FA5}">
                      <a16:colId xmlns:a16="http://schemas.microsoft.com/office/drawing/2014/main" val="1095137802"/>
                    </a:ext>
                  </a:extLst>
                </a:gridCol>
                <a:gridCol w="246888">
                  <a:extLst>
                    <a:ext uri="{9D8B030D-6E8A-4147-A177-3AD203B41FA5}">
                      <a16:colId xmlns:a16="http://schemas.microsoft.com/office/drawing/2014/main" val="2581065166"/>
                    </a:ext>
                  </a:extLst>
                </a:gridCol>
                <a:gridCol w="246888">
                  <a:extLst>
                    <a:ext uri="{9D8B030D-6E8A-4147-A177-3AD203B41FA5}">
                      <a16:colId xmlns:a16="http://schemas.microsoft.com/office/drawing/2014/main" val="2885077085"/>
                    </a:ext>
                  </a:extLst>
                </a:gridCol>
                <a:gridCol w="246888">
                  <a:extLst>
                    <a:ext uri="{9D8B030D-6E8A-4147-A177-3AD203B41FA5}">
                      <a16:colId xmlns:a16="http://schemas.microsoft.com/office/drawing/2014/main" val="1118387440"/>
                    </a:ext>
                  </a:extLst>
                </a:gridCol>
                <a:gridCol w="246888">
                  <a:extLst>
                    <a:ext uri="{9D8B030D-6E8A-4147-A177-3AD203B41FA5}">
                      <a16:colId xmlns:a16="http://schemas.microsoft.com/office/drawing/2014/main" val="3200254260"/>
                    </a:ext>
                  </a:extLst>
                </a:gridCol>
                <a:gridCol w="246888">
                  <a:extLst>
                    <a:ext uri="{9D8B030D-6E8A-4147-A177-3AD203B41FA5}">
                      <a16:colId xmlns:a16="http://schemas.microsoft.com/office/drawing/2014/main" val="3598333573"/>
                    </a:ext>
                  </a:extLst>
                </a:gridCol>
                <a:gridCol w="246888">
                  <a:extLst>
                    <a:ext uri="{9D8B030D-6E8A-4147-A177-3AD203B41FA5}">
                      <a16:colId xmlns:a16="http://schemas.microsoft.com/office/drawing/2014/main" val="3419012782"/>
                    </a:ext>
                  </a:extLst>
                </a:gridCol>
                <a:gridCol w="246888">
                  <a:extLst>
                    <a:ext uri="{9D8B030D-6E8A-4147-A177-3AD203B41FA5}">
                      <a16:colId xmlns:a16="http://schemas.microsoft.com/office/drawing/2014/main" val="1188684717"/>
                    </a:ext>
                  </a:extLst>
                </a:gridCol>
                <a:gridCol w="246888">
                  <a:extLst>
                    <a:ext uri="{9D8B030D-6E8A-4147-A177-3AD203B41FA5}">
                      <a16:colId xmlns:a16="http://schemas.microsoft.com/office/drawing/2014/main" val="3139151608"/>
                    </a:ext>
                  </a:extLst>
                </a:gridCol>
                <a:gridCol w="246888">
                  <a:extLst>
                    <a:ext uri="{9D8B030D-6E8A-4147-A177-3AD203B41FA5}">
                      <a16:colId xmlns:a16="http://schemas.microsoft.com/office/drawing/2014/main" val="716369828"/>
                    </a:ext>
                  </a:extLst>
                </a:gridCol>
                <a:gridCol w="246888">
                  <a:extLst>
                    <a:ext uri="{9D8B030D-6E8A-4147-A177-3AD203B41FA5}">
                      <a16:colId xmlns:a16="http://schemas.microsoft.com/office/drawing/2014/main" val="255588870"/>
                    </a:ext>
                  </a:extLst>
                </a:gridCol>
                <a:gridCol w="246888">
                  <a:extLst>
                    <a:ext uri="{9D8B030D-6E8A-4147-A177-3AD203B41FA5}">
                      <a16:colId xmlns:a16="http://schemas.microsoft.com/office/drawing/2014/main" val="3670132770"/>
                    </a:ext>
                  </a:extLst>
                </a:gridCol>
                <a:gridCol w="246888">
                  <a:extLst>
                    <a:ext uri="{9D8B030D-6E8A-4147-A177-3AD203B41FA5}">
                      <a16:colId xmlns:a16="http://schemas.microsoft.com/office/drawing/2014/main" val="2363274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4431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- 2019-05-29 08:10:52 </a:t>
                      </a:r>
                      <a:r>
                        <a:rPr kumimoji="0" lang="pt-BR" sz="1000" b="0" i="0" u="none" strike="noStrike" kern="1200" cap="none" spc="0" normalizeH="0" baseline="0" noProof="0">
                          <a:ln>
                            <a:noFill/>
                          </a:ln>
                          <a:solidFill>
                            <a:prstClr val="black"/>
                          </a:solidFill>
                          <a:effectLst/>
                          <a:uLnTx/>
                          <a:uFillTx/>
                          <a:latin typeface="+mn-lt"/>
                          <a:ea typeface="+mn-ea"/>
                          <a:cs typeface="+mn-cs"/>
                        </a:rPr>
                        <a:t> 
 Para se aproximar cada vez mais da vaga que deseja, mantenha-se informado! Procure conhecer mais a empresa em que deseja ingressar, pesquisando e acompanhando redes sociais, notícias e principais atualizações. Conhecimento é um diferencial!
Confira as vagas da página de carreiras, acessando: https://randon.gupy.io/
Analista de Preset - Suspensys
Assistente Técnico / Metrologia - Freios Controil (Turno 3)
Assistente Técnico / Qualidade - Freios Controil (Turno 1)
Auxiliar de Recebimento Fiscal - 2º turno (CSC) - Randon Holding
Coordenador(a) da Produção - Randon Implementos
Estágio em Engenharia de Aplicação - Fras-le (Turno 1)
Montador de Componentes I - Master
Montador de Componentes I - Suspensys (Turno 2)
Montador Soldador de Implementos I - Randon Implementos (Turno 2 e 3)
Montador Soldador de Implementos - Randon Implementos
Operador de Fundição I - Suspensys WE (Turno 2)
Operador de Produção I (PCD) - Fras-le (Turnos 1, 2 e 3)
Operador de Veículos Industriais (Caminhão) - Randon Araraquara (Turno 1 e 2)
Preparador de Preset - Randon Suspensys (Turno 1 e 2)
Soldador I - Suspensys (Turno 1 e 2)
Técnico Eletromecânico I - Randon Chapecó (Turno 3)
Técnico de Preset - Suspensys (Turno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https://scontent.xx.fbcdn.net/v/t1.0-9/s720x720/60010389_2765985776776817_2340817494840705024_o.jpg?_nc_cat=103&amp;_nc_oc=AQnSU2ktXgMaC1LxCwvqBJCUcPx39L091SsmcGEzxdoqw5eXdlugyc3wgbJ6UN2Hhf4&amp;_nc_ht=scontent.xx&amp;oh=335d0a81012181bad7ede9f7dbe88f26&amp;oe=5D521997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3893947"/>
                  </a:ext>
                </a:extLst>
              </a:tr>
            </a:tbl>
          </a:graphicData>
        </a:graphic>
      </p:graphicFrame>
      <p:sp>
        <p:nvSpPr>
          <p:cNvPr id="4" name="Text Placeholder 3">
            <a:extLst>
              <a:ext uri="{FF2B5EF4-FFF2-40B4-BE49-F238E27FC236}">
                <a16:creationId xmlns:a16="http://schemas.microsoft.com/office/drawing/2014/main" id="{BAAAB02C-82BD-4B6D-A5F3-E4F0D06C9581}"/>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220924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68877-0AA3-4C88-8AE4-8B4CEDEB20D4}"/>
              </a:ext>
            </a:extLst>
          </p:cNvPr>
          <p:cNvSpPr>
            <a:spLocks noGrp="1"/>
          </p:cNvSpPr>
          <p:nvPr>
            <p:ph type="title"/>
          </p:nvPr>
        </p:nvSpPr>
        <p:spPr/>
        <p:txBody>
          <a:bodyPr/>
          <a:lstStyle/>
          <a:p>
            <a:r>
              <a:rPr lang="pt-BR"/>
              <a:t>Posts com mais interações | Randon - 18 of 19</a:t>
            </a:r>
            <a:endParaRPr lang="en-US"/>
          </a:p>
        </p:txBody>
      </p:sp>
      <p:graphicFrame>
        <p:nvGraphicFramePr>
          <p:cNvPr id="5" name="Table Placeholder 4">
            <a:extLst>
              <a:ext uri="{FF2B5EF4-FFF2-40B4-BE49-F238E27FC236}">
                <a16:creationId xmlns:a16="http://schemas.microsoft.com/office/drawing/2014/main" id="{A1742A4A-996E-4ADE-8419-194900EAFF5E}"/>
              </a:ext>
            </a:extLst>
          </p:cNvPr>
          <p:cNvGraphicFramePr>
            <a:graphicFrameLocks noGrp="1"/>
          </p:cNvGraphicFramePr>
          <p:nvPr>
            <p:ph type="tbl" sz="quarter" idx="13"/>
            <p:extLst>
              <p:ext uri="{D42A27DB-BD31-4B8C-83A1-F6EECF244321}">
                <p14:modId xmlns:p14="http://schemas.microsoft.com/office/powerpoint/2010/main" val="3411882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68967394"/>
                    </a:ext>
                  </a:extLst>
                </a:gridCol>
                <a:gridCol w="822960">
                  <a:extLst>
                    <a:ext uri="{9D8B030D-6E8A-4147-A177-3AD203B41FA5}">
                      <a16:colId xmlns:a16="http://schemas.microsoft.com/office/drawing/2014/main" val="1164863151"/>
                    </a:ext>
                  </a:extLst>
                </a:gridCol>
                <a:gridCol w="246888">
                  <a:extLst>
                    <a:ext uri="{9D8B030D-6E8A-4147-A177-3AD203B41FA5}">
                      <a16:colId xmlns:a16="http://schemas.microsoft.com/office/drawing/2014/main" val="310882298"/>
                    </a:ext>
                  </a:extLst>
                </a:gridCol>
                <a:gridCol w="271577">
                  <a:extLst>
                    <a:ext uri="{9D8B030D-6E8A-4147-A177-3AD203B41FA5}">
                      <a16:colId xmlns:a16="http://schemas.microsoft.com/office/drawing/2014/main" val="1422933728"/>
                    </a:ext>
                  </a:extLst>
                </a:gridCol>
                <a:gridCol w="271577">
                  <a:extLst>
                    <a:ext uri="{9D8B030D-6E8A-4147-A177-3AD203B41FA5}">
                      <a16:colId xmlns:a16="http://schemas.microsoft.com/office/drawing/2014/main" val="379534711"/>
                    </a:ext>
                  </a:extLst>
                </a:gridCol>
                <a:gridCol w="271577">
                  <a:extLst>
                    <a:ext uri="{9D8B030D-6E8A-4147-A177-3AD203B41FA5}">
                      <a16:colId xmlns:a16="http://schemas.microsoft.com/office/drawing/2014/main" val="2090190497"/>
                    </a:ext>
                  </a:extLst>
                </a:gridCol>
                <a:gridCol w="246888">
                  <a:extLst>
                    <a:ext uri="{9D8B030D-6E8A-4147-A177-3AD203B41FA5}">
                      <a16:colId xmlns:a16="http://schemas.microsoft.com/office/drawing/2014/main" val="1260262775"/>
                    </a:ext>
                  </a:extLst>
                </a:gridCol>
                <a:gridCol w="246888">
                  <a:extLst>
                    <a:ext uri="{9D8B030D-6E8A-4147-A177-3AD203B41FA5}">
                      <a16:colId xmlns:a16="http://schemas.microsoft.com/office/drawing/2014/main" val="1934432132"/>
                    </a:ext>
                  </a:extLst>
                </a:gridCol>
                <a:gridCol w="246888">
                  <a:extLst>
                    <a:ext uri="{9D8B030D-6E8A-4147-A177-3AD203B41FA5}">
                      <a16:colId xmlns:a16="http://schemas.microsoft.com/office/drawing/2014/main" val="1540692887"/>
                    </a:ext>
                  </a:extLst>
                </a:gridCol>
                <a:gridCol w="246888">
                  <a:extLst>
                    <a:ext uri="{9D8B030D-6E8A-4147-A177-3AD203B41FA5}">
                      <a16:colId xmlns:a16="http://schemas.microsoft.com/office/drawing/2014/main" val="1425778787"/>
                    </a:ext>
                  </a:extLst>
                </a:gridCol>
                <a:gridCol w="246888">
                  <a:extLst>
                    <a:ext uri="{9D8B030D-6E8A-4147-A177-3AD203B41FA5}">
                      <a16:colId xmlns:a16="http://schemas.microsoft.com/office/drawing/2014/main" val="2752741560"/>
                    </a:ext>
                  </a:extLst>
                </a:gridCol>
                <a:gridCol w="246888">
                  <a:extLst>
                    <a:ext uri="{9D8B030D-6E8A-4147-A177-3AD203B41FA5}">
                      <a16:colId xmlns:a16="http://schemas.microsoft.com/office/drawing/2014/main" val="2046305626"/>
                    </a:ext>
                  </a:extLst>
                </a:gridCol>
                <a:gridCol w="246888">
                  <a:extLst>
                    <a:ext uri="{9D8B030D-6E8A-4147-A177-3AD203B41FA5}">
                      <a16:colId xmlns:a16="http://schemas.microsoft.com/office/drawing/2014/main" val="509895426"/>
                    </a:ext>
                  </a:extLst>
                </a:gridCol>
                <a:gridCol w="246888">
                  <a:extLst>
                    <a:ext uri="{9D8B030D-6E8A-4147-A177-3AD203B41FA5}">
                      <a16:colId xmlns:a16="http://schemas.microsoft.com/office/drawing/2014/main" val="3616779830"/>
                    </a:ext>
                  </a:extLst>
                </a:gridCol>
                <a:gridCol w="246888">
                  <a:extLst>
                    <a:ext uri="{9D8B030D-6E8A-4147-A177-3AD203B41FA5}">
                      <a16:colId xmlns:a16="http://schemas.microsoft.com/office/drawing/2014/main" val="2681245732"/>
                    </a:ext>
                  </a:extLst>
                </a:gridCol>
                <a:gridCol w="246888">
                  <a:extLst>
                    <a:ext uri="{9D8B030D-6E8A-4147-A177-3AD203B41FA5}">
                      <a16:colId xmlns:a16="http://schemas.microsoft.com/office/drawing/2014/main" val="4192328578"/>
                    </a:ext>
                  </a:extLst>
                </a:gridCol>
                <a:gridCol w="246888">
                  <a:extLst>
                    <a:ext uri="{9D8B030D-6E8A-4147-A177-3AD203B41FA5}">
                      <a16:colId xmlns:a16="http://schemas.microsoft.com/office/drawing/2014/main" val="1579623813"/>
                    </a:ext>
                  </a:extLst>
                </a:gridCol>
                <a:gridCol w="246888">
                  <a:extLst>
                    <a:ext uri="{9D8B030D-6E8A-4147-A177-3AD203B41FA5}">
                      <a16:colId xmlns:a16="http://schemas.microsoft.com/office/drawing/2014/main" val="40561329"/>
                    </a:ext>
                  </a:extLst>
                </a:gridCol>
                <a:gridCol w="246888">
                  <a:extLst>
                    <a:ext uri="{9D8B030D-6E8A-4147-A177-3AD203B41FA5}">
                      <a16:colId xmlns:a16="http://schemas.microsoft.com/office/drawing/2014/main" val="3631253350"/>
                    </a:ext>
                  </a:extLst>
                </a:gridCol>
                <a:gridCol w="246888">
                  <a:extLst>
                    <a:ext uri="{9D8B030D-6E8A-4147-A177-3AD203B41FA5}">
                      <a16:colId xmlns:a16="http://schemas.microsoft.com/office/drawing/2014/main" val="903625001"/>
                    </a:ext>
                  </a:extLst>
                </a:gridCol>
                <a:gridCol w="246888">
                  <a:extLst>
                    <a:ext uri="{9D8B030D-6E8A-4147-A177-3AD203B41FA5}">
                      <a16:colId xmlns:a16="http://schemas.microsoft.com/office/drawing/2014/main" val="958466690"/>
                    </a:ext>
                  </a:extLst>
                </a:gridCol>
                <a:gridCol w="246888">
                  <a:extLst>
                    <a:ext uri="{9D8B030D-6E8A-4147-A177-3AD203B41FA5}">
                      <a16:colId xmlns:a16="http://schemas.microsoft.com/office/drawing/2014/main" val="4192154256"/>
                    </a:ext>
                  </a:extLst>
                </a:gridCol>
                <a:gridCol w="246888">
                  <a:extLst>
                    <a:ext uri="{9D8B030D-6E8A-4147-A177-3AD203B41FA5}">
                      <a16:colId xmlns:a16="http://schemas.microsoft.com/office/drawing/2014/main" val="1377068396"/>
                    </a:ext>
                  </a:extLst>
                </a:gridCol>
                <a:gridCol w="246888">
                  <a:extLst>
                    <a:ext uri="{9D8B030D-6E8A-4147-A177-3AD203B41FA5}">
                      <a16:colId xmlns:a16="http://schemas.microsoft.com/office/drawing/2014/main" val="3169638965"/>
                    </a:ext>
                  </a:extLst>
                </a:gridCol>
                <a:gridCol w="246888">
                  <a:extLst>
                    <a:ext uri="{9D8B030D-6E8A-4147-A177-3AD203B41FA5}">
                      <a16:colId xmlns:a16="http://schemas.microsoft.com/office/drawing/2014/main" val="1604539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0344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- 2019-05-08 13:07:08 </a:t>
                      </a:r>
                      <a:r>
                        <a:rPr kumimoji="0" lang="pt-BR" sz="1000" b="0" i="0" u="none" strike="noStrike" kern="1200" cap="none" spc="0" normalizeH="0" baseline="0" noProof="0">
                          <a:ln>
                            <a:noFill/>
                          </a:ln>
                          <a:solidFill>
                            <a:prstClr val="black"/>
                          </a:solidFill>
                          <a:effectLst/>
                          <a:uLnTx/>
                          <a:uFillTx/>
                          <a:latin typeface="+mn-lt"/>
                          <a:ea typeface="+mn-ea"/>
                          <a:cs typeface="+mn-cs"/>
                        </a:rPr>
                        <a:t> 
 Se você tem sede por mudança e conhecimento, fique atento às oportunidades! Busque crescimento profissional na sua área, mas também não tenha medo de investir em um caminho novo.
Confira as vagas disponíveis na nossa Página de Carreiras:
Almoxarife I - Randon Implementos
Analista de Estratégia e Desempenho I (Compras Corporativa) - Randon Holding
Assistente Administrativo (Ferramentaria) - Fras-le
Auxiliar de Limpeza Industrial - Fras-le (Turno 2)
Auxiliar de Operações - Jost (Turno 3)
Auxiliar de Operações - Randon Chapecó
Eletricista de Manutenção I - Randon Implementos (Turno 2)
Eletricista de Manutenção - Randon Araraquara (Turno 1)
Estágio na Engenharia do Produto - Randon Implementos
Expedidor I - Master (Turno 1)
Mecânico de Manutenção I - Randon Implementos
Montador de Componentes I - Suspensys (Turno 2)
Operador de Empilhadeira - Randon Implementos
Operador de Máquinas I - Suspensys WE (Turno 2 e 3)
Operador de Produção I - Fras-le (Turno 2)
Pintor - Randon Chapecó (Turno 2)
Preparador de Superfície - Master (Turno 2)
Técnico de Segurança do Trabalho - Freios Controil
Técnico Eletroeletrônico II (12x36) - Suspensys WE
Técnico Mecânico II - Master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https://scontent.xx.fbcdn.net/v/t1.0-9/s720x720/59444849_2740271356014926_3767436636493709312_o.jpg?_nc_cat=109&amp;_nc_oc=AQlhDi1XaQW8J39xYrD2eCsiHrHAkOPNBWyRyfrvaTbiZRZxkz_Kf1hzicG_E8eiW1g&amp;_nc_ht=scontent.xx&amp;oh=3f2456f3513a0747f2061a7352af9d49&amp;oe=5D9BCA81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7819366"/>
                  </a:ext>
                </a:extLst>
              </a:tr>
            </a:tbl>
          </a:graphicData>
        </a:graphic>
      </p:graphicFrame>
      <p:sp>
        <p:nvSpPr>
          <p:cNvPr id="4" name="Text Placeholder 3">
            <a:extLst>
              <a:ext uri="{FF2B5EF4-FFF2-40B4-BE49-F238E27FC236}">
                <a16:creationId xmlns:a16="http://schemas.microsoft.com/office/drawing/2014/main" id="{4A3C865F-6F33-490E-9F36-C1D2C1FF0231}"/>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522881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B533F-86A8-42C1-BF95-B0505CC90027}"/>
              </a:ext>
            </a:extLst>
          </p:cNvPr>
          <p:cNvSpPr>
            <a:spLocks noGrp="1"/>
          </p:cNvSpPr>
          <p:nvPr>
            <p:ph type="title"/>
          </p:nvPr>
        </p:nvSpPr>
        <p:spPr/>
        <p:txBody>
          <a:bodyPr/>
          <a:lstStyle/>
          <a:p>
            <a:r>
              <a:rPr lang="pt-BR"/>
              <a:t>Posts com mais interações | Randon - 19 of 19</a:t>
            </a:r>
            <a:endParaRPr lang="en-US"/>
          </a:p>
        </p:txBody>
      </p:sp>
      <p:graphicFrame>
        <p:nvGraphicFramePr>
          <p:cNvPr id="5" name="Table Placeholder 4">
            <a:extLst>
              <a:ext uri="{FF2B5EF4-FFF2-40B4-BE49-F238E27FC236}">
                <a16:creationId xmlns:a16="http://schemas.microsoft.com/office/drawing/2014/main" id="{197FAEAA-C42C-4720-A8A5-BB1E2459D4EE}"/>
              </a:ext>
            </a:extLst>
          </p:cNvPr>
          <p:cNvGraphicFramePr>
            <a:graphicFrameLocks noGrp="1"/>
          </p:cNvGraphicFramePr>
          <p:nvPr>
            <p:ph type="tbl" sz="quarter" idx="13"/>
            <p:extLst>
              <p:ext uri="{D42A27DB-BD31-4B8C-83A1-F6EECF244321}">
                <p14:modId xmlns:p14="http://schemas.microsoft.com/office/powerpoint/2010/main" val="1236140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8767053"/>
                    </a:ext>
                  </a:extLst>
                </a:gridCol>
                <a:gridCol w="822960">
                  <a:extLst>
                    <a:ext uri="{9D8B030D-6E8A-4147-A177-3AD203B41FA5}">
                      <a16:colId xmlns:a16="http://schemas.microsoft.com/office/drawing/2014/main" val="2789189659"/>
                    </a:ext>
                  </a:extLst>
                </a:gridCol>
                <a:gridCol w="246888">
                  <a:extLst>
                    <a:ext uri="{9D8B030D-6E8A-4147-A177-3AD203B41FA5}">
                      <a16:colId xmlns:a16="http://schemas.microsoft.com/office/drawing/2014/main" val="1830407638"/>
                    </a:ext>
                  </a:extLst>
                </a:gridCol>
                <a:gridCol w="271577">
                  <a:extLst>
                    <a:ext uri="{9D8B030D-6E8A-4147-A177-3AD203B41FA5}">
                      <a16:colId xmlns:a16="http://schemas.microsoft.com/office/drawing/2014/main" val="1776507756"/>
                    </a:ext>
                  </a:extLst>
                </a:gridCol>
                <a:gridCol w="271577">
                  <a:extLst>
                    <a:ext uri="{9D8B030D-6E8A-4147-A177-3AD203B41FA5}">
                      <a16:colId xmlns:a16="http://schemas.microsoft.com/office/drawing/2014/main" val="2753602450"/>
                    </a:ext>
                  </a:extLst>
                </a:gridCol>
                <a:gridCol w="271577">
                  <a:extLst>
                    <a:ext uri="{9D8B030D-6E8A-4147-A177-3AD203B41FA5}">
                      <a16:colId xmlns:a16="http://schemas.microsoft.com/office/drawing/2014/main" val="1677051324"/>
                    </a:ext>
                  </a:extLst>
                </a:gridCol>
                <a:gridCol w="246888">
                  <a:extLst>
                    <a:ext uri="{9D8B030D-6E8A-4147-A177-3AD203B41FA5}">
                      <a16:colId xmlns:a16="http://schemas.microsoft.com/office/drawing/2014/main" val="3503281835"/>
                    </a:ext>
                  </a:extLst>
                </a:gridCol>
                <a:gridCol w="246888">
                  <a:extLst>
                    <a:ext uri="{9D8B030D-6E8A-4147-A177-3AD203B41FA5}">
                      <a16:colId xmlns:a16="http://schemas.microsoft.com/office/drawing/2014/main" val="4223121137"/>
                    </a:ext>
                  </a:extLst>
                </a:gridCol>
                <a:gridCol w="246888">
                  <a:extLst>
                    <a:ext uri="{9D8B030D-6E8A-4147-A177-3AD203B41FA5}">
                      <a16:colId xmlns:a16="http://schemas.microsoft.com/office/drawing/2014/main" val="978288728"/>
                    </a:ext>
                  </a:extLst>
                </a:gridCol>
                <a:gridCol w="246888">
                  <a:extLst>
                    <a:ext uri="{9D8B030D-6E8A-4147-A177-3AD203B41FA5}">
                      <a16:colId xmlns:a16="http://schemas.microsoft.com/office/drawing/2014/main" val="2868682504"/>
                    </a:ext>
                  </a:extLst>
                </a:gridCol>
                <a:gridCol w="246888">
                  <a:extLst>
                    <a:ext uri="{9D8B030D-6E8A-4147-A177-3AD203B41FA5}">
                      <a16:colId xmlns:a16="http://schemas.microsoft.com/office/drawing/2014/main" val="1548294679"/>
                    </a:ext>
                  </a:extLst>
                </a:gridCol>
                <a:gridCol w="246888">
                  <a:extLst>
                    <a:ext uri="{9D8B030D-6E8A-4147-A177-3AD203B41FA5}">
                      <a16:colId xmlns:a16="http://schemas.microsoft.com/office/drawing/2014/main" val="3075546318"/>
                    </a:ext>
                  </a:extLst>
                </a:gridCol>
                <a:gridCol w="246888">
                  <a:extLst>
                    <a:ext uri="{9D8B030D-6E8A-4147-A177-3AD203B41FA5}">
                      <a16:colId xmlns:a16="http://schemas.microsoft.com/office/drawing/2014/main" val="3164354342"/>
                    </a:ext>
                  </a:extLst>
                </a:gridCol>
                <a:gridCol w="246888">
                  <a:extLst>
                    <a:ext uri="{9D8B030D-6E8A-4147-A177-3AD203B41FA5}">
                      <a16:colId xmlns:a16="http://schemas.microsoft.com/office/drawing/2014/main" val="171364985"/>
                    </a:ext>
                  </a:extLst>
                </a:gridCol>
                <a:gridCol w="246888">
                  <a:extLst>
                    <a:ext uri="{9D8B030D-6E8A-4147-A177-3AD203B41FA5}">
                      <a16:colId xmlns:a16="http://schemas.microsoft.com/office/drawing/2014/main" val="1537593599"/>
                    </a:ext>
                  </a:extLst>
                </a:gridCol>
                <a:gridCol w="246888">
                  <a:extLst>
                    <a:ext uri="{9D8B030D-6E8A-4147-A177-3AD203B41FA5}">
                      <a16:colId xmlns:a16="http://schemas.microsoft.com/office/drawing/2014/main" val="789156186"/>
                    </a:ext>
                  </a:extLst>
                </a:gridCol>
                <a:gridCol w="246888">
                  <a:extLst>
                    <a:ext uri="{9D8B030D-6E8A-4147-A177-3AD203B41FA5}">
                      <a16:colId xmlns:a16="http://schemas.microsoft.com/office/drawing/2014/main" val="3863222080"/>
                    </a:ext>
                  </a:extLst>
                </a:gridCol>
                <a:gridCol w="246888">
                  <a:extLst>
                    <a:ext uri="{9D8B030D-6E8A-4147-A177-3AD203B41FA5}">
                      <a16:colId xmlns:a16="http://schemas.microsoft.com/office/drawing/2014/main" val="3107794808"/>
                    </a:ext>
                  </a:extLst>
                </a:gridCol>
                <a:gridCol w="246888">
                  <a:extLst>
                    <a:ext uri="{9D8B030D-6E8A-4147-A177-3AD203B41FA5}">
                      <a16:colId xmlns:a16="http://schemas.microsoft.com/office/drawing/2014/main" val="3849385634"/>
                    </a:ext>
                  </a:extLst>
                </a:gridCol>
                <a:gridCol w="246888">
                  <a:extLst>
                    <a:ext uri="{9D8B030D-6E8A-4147-A177-3AD203B41FA5}">
                      <a16:colId xmlns:a16="http://schemas.microsoft.com/office/drawing/2014/main" val="2751621278"/>
                    </a:ext>
                  </a:extLst>
                </a:gridCol>
                <a:gridCol w="246888">
                  <a:extLst>
                    <a:ext uri="{9D8B030D-6E8A-4147-A177-3AD203B41FA5}">
                      <a16:colId xmlns:a16="http://schemas.microsoft.com/office/drawing/2014/main" val="586076317"/>
                    </a:ext>
                  </a:extLst>
                </a:gridCol>
                <a:gridCol w="246888">
                  <a:extLst>
                    <a:ext uri="{9D8B030D-6E8A-4147-A177-3AD203B41FA5}">
                      <a16:colId xmlns:a16="http://schemas.microsoft.com/office/drawing/2014/main" val="3037433557"/>
                    </a:ext>
                  </a:extLst>
                </a:gridCol>
                <a:gridCol w="246888">
                  <a:extLst>
                    <a:ext uri="{9D8B030D-6E8A-4147-A177-3AD203B41FA5}">
                      <a16:colId xmlns:a16="http://schemas.microsoft.com/office/drawing/2014/main" val="1412043797"/>
                    </a:ext>
                  </a:extLst>
                </a:gridCol>
                <a:gridCol w="246888">
                  <a:extLst>
                    <a:ext uri="{9D8B030D-6E8A-4147-A177-3AD203B41FA5}">
                      <a16:colId xmlns:a16="http://schemas.microsoft.com/office/drawing/2014/main" val="596032795"/>
                    </a:ext>
                  </a:extLst>
                </a:gridCol>
                <a:gridCol w="246888">
                  <a:extLst>
                    <a:ext uri="{9D8B030D-6E8A-4147-A177-3AD203B41FA5}">
                      <a16:colId xmlns:a16="http://schemas.microsoft.com/office/drawing/2014/main" val="69743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0902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Empresas Randon - 2019-05-24 11:30:00 </a:t>
                      </a:r>
                      <a:r>
                        <a:rPr kumimoji="0" lang="pt-BR" sz="1000" b="0" i="0" u="none" strike="noStrike" kern="1200" cap="none" spc="0" normalizeH="0" baseline="0" noProof="0">
                          <a:ln>
                            <a:noFill/>
                          </a:ln>
                          <a:solidFill>
                            <a:prstClr val="black"/>
                          </a:solidFill>
                          <a:effectLst/>
                          <a:uLnTx/>
                          <a:uFillTx/>
                          <a:latin typeface="+mn-lt"/>
                          <a:ea typeface="+mn-ea"/>
                          <a:cs typeface="+mn-cs"/>
                        </a:rPr>
                        <a:t> 
 Inovação também é bem-estar! Promover espaços de integração e convivência dentro do ambiente de trabalho é motivo de orgulho. Na Suspensys, uma das Empresas Randon, os funcionários contam com um espaço de lazer para trocar ideias, fazer pausas e pensar juntos.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https://scontent.xx.fbcdn.net/v/t1.0-9/s720x720/60226924_2759090214133040_3885550938668138496_o.jpg?_nc_cat=108&amp;_nc_oc=AQmOAsIjHUqS7yhA0PCIbaZCz76uaZGPnDMxtVe7Z6pz8xDOrNVkJzEgVwgjJ4E2YRs&amp;_nc_ht=scontent.xx&amp;oh=6a38e7be56205fe754656b6717b2b69d&amp;oe=5D8AE99A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09:13:11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9499409"/>
                  </a:ext>
                </a:extLst>
              </a:tr>
            </a:tbl>
          </a:graphicData>
        </a:graphic>
      </p:graphicFrame>
      <p:sp>
        <p:nvSpPr>
          <p:cNvPr id="4" name="Text Placeholder 3">
            <a:extLst>
              <a:ext uri="{FF2B5EF4-FFF2-40B4-BE49-F238E27FC236}">
                <a16:creationId xmlns:a16="http://schemas.microsoft.com/office/drawing/2014/main" id="{45A56CB1-5B2D-480C-AFEA-82C104930C84}"/>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0294394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2500</Words>
  <Application>Microsoft Office PowerPoint</Application>
  <PresentationFormat>On-screen Show (4:3)</PresentationFormat>
  <Paragraphs>963</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Posts com mais interações | Randon - 1 of 19</vt:lpstr>
      <vt:lpstr>Posts com mais interações | Randon - 2 of 19</vt:lpstr>
      <vt:lpstr>Posts com mais interações | Randon - 3 of 19</vt:lpstr>
      <vt:lpstr>Posts com mais interações | Randon - 4 of 19</vt:lpstr>
      <vt:lpstr>Posts com mais interações | Randon - 5 of 19</vt:lpstr>
      <vt:lpstr>Posts com mais interações | Randon - 6 of 19</vt:lpstr>
      <vt:lpstr>Posts com mais interações | Randon - 7 of 19</vt:lpstr>
      <vt:lpstr>Posts com mais interações | Randon - 8 of 19</vt:lpstr>
      <vt:lpstr>Posts com mais interações | Randon - 9 of 19</vt:lpstr>
      <vt:lpstr>Posts com mais interações | Randon - 10 of 19</vt:lpstr>
      <vt:lpstr>Posts com mais interações | Randon - 11 of 19</vt:lpstr>
      <vt:lpstr>Posts com mais interações | Randon - 12 of 19</vt:lpstr>
      <vt:lpstr>Posts com mais interações | Randon - 13 of 19</vt:lpstr>
      <vt:lpstr>Posts com mais interações | Randon - 14 of 19</vt:lpstr>
      <vt:lpstr>Posts com mais interações | Randon - 15 of 19</vt:lpstr>
      <vt:lpstr>Posts com mais interações | Randon - 16 of 19</vt:lpstr>
      <vt:lpstr>Posts com mais interações | Randon - 17 of 19</vt:lpstr>
      <vt:lpstr>Posts com mais interações | Randon - 18 of 19</vt:lpstr>
      <vt:lpstr>Posts com mais interações | Randon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2019-06-06T17:55:17Z</dcterms:created>
  <dcterms:modified xsi:type="dcterms:W3CDTF">2019-06-06T18:05:59Z</dcterms:modified>
</cp:coreProperties>
</file>