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0D6-40C8-BE8A-8D0BEDA3E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436896"/>
        <c:axId val="249437224"/>
      </c:lineChart>
      <c:catAx>
        <c:axId val="24943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7224"/>
        <c:crosses val="autoZero"/>
        <c:auto val="1"/>
        <c:lblAlgn val="ctr"/>
        <c:lblOffset val="100"/>
        <c:noMultiLvlLbl val="0"/>
      </c:catAx>
      <c:valAx>
        <c:axId val="2494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997A-CFCE-49A7-B7F4-5FA2FA9FC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Kildare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315090-A487-439D-8CD2-19D6DD6EF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120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96D4B-4AF6-4850-B18B-03256F9F4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D5618-402D-4D0E-B3D3-E0ABF920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533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Kildare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Kildare</dc:title>
  <dc:creator>Frederik Peiniger</dc:creator>
  <cp:lastModifiedBy>Frederik Peiniger</cp:lastModifiedBy>
  <cp:revision>1</cp:revision>
  <dcterms:created xsi:type="dcterms:W3CDTF">2019-05-09T13:23:27Z</dcterms:created>
  <dcterms:modified xsi:type="dcterms:W3CDTF">2019-05-09T13:23:32Z</dcterms:modified>
</cp:coreProperties>
</file>