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Kildare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3.4176647317119602</c:v>
                </c:pt>
                <c:pt idx="1">
                  <c:v>5.8462536039739197</c:v>
                </c:pt>
                <c:pt idx="2">
                  <c:v>5.5332595565392504</c:v>
                </c:pt>
                <c:pt idx="3">
                  <c:v>5.0326958488596301</c:v>
                </c:pt>
                <c:pt idx="4">
                  <c:v>5.3712258268491002</c:v>
                </c:pt>
                <c:pt idx="5">
                  <c:v>5.4648909989003904</c:v>
                </c:pt>
                <c:pt idx="6">
                  <c:v>4.6040130116912001</c:v>
                </c:pt>
                <c:pt idx="7">
                  <c:v>5.8885933717837604</c:v>
                </c:pt>
                <c:pt idx="8">
                  <c:v>4.7878787878787898</c:v>
                </c:pt>
                <c:pt idx="9">
                  <c:v>5.47466169059199</c:v>
                </c:pt>
                <c:pt idx="10">
                  <c:v>2.1639518727643599</c:v>
                </c:pt>
                <c:pt idx="11">
                  <c:v>4.3445278546029202</c:v>
                </c:pt>
                <c:pt idx="12">
                  <c:v>4.7253634894991903</c:v>
                </c:pt>
                <c:pt idx="13">
                  <c:v>3.955717935335</c:v>
                </c:pt>
                <c:pt idx="14">
                  <c:v>4.0749996585958703</c:v>
                </c:pt>
                <c:pt idx="15">
                  <c:v>2.3325254743381998</c:v>
                </c:pt>
                <c:pt idx="16">
                  <c:v>5.2449164262177499</c:v>
                </c:pt>
                <c:pt idx="17">
                  <c:v>4.68859216775697</c:v>
                </c:pt>
                <c:pt idx="18">
                  <c:v>5.0146007451414798</c:v>
                </c:pt>
                <c:pt idx="19">
                  <c:v>2.7012957778184199</c:v>
                </c:pt>
                <c:pt idx="20">
                  <c:v>2.2532764204971998</c:v>
                </c:pt>
                <c:pt idx="21">
                  <c:v>3.0601092896174902</c:v>
                </c:pt>
                <c:pt idx="22">
                  <c:v>4.6226914398729804</c:v>
                </c:pt>
                <c:pt idx="23">
                  <c:v>5.4934024419177598</c:v>
                </c:pt>
                <c:pt idx="24">
                  <c:v>3.7520182884913602</c:v>
                </c:pt>
                <c:pt idx="25">
                  <c:v>4.9275974711933799</c:v>
                </c:pt>
                <c:pt idx="26">
                  <c:v>4.9983824005176301</c:v>
                </c:pt>
                <c:pt idx="27">
                  <c:v>4.7812485408787397</c:v>
                </c:pt>
                <c:pt idx="28">
                  <c:v>4.6746895526681698</c:v>
                </c:pt>
                <c:pt idx="29">
                  <c:v>5.7980588444534797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4F-43A6-BDE2-59063B953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767344"/>
        <c:axId val="266763080"/>
      </c:lineChart>
      <c:dateAx>
        <c:axId val="266767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763080"/>
        <c:crosses val="autoZero"/>
        <c:auto val="1"/>
        <c:lblOffset val="100"/>
        <c:baseTimeUnit val="days"/>
      </c:dateAx>
      <c:valAx>
        <c:axId val="26676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76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69FB3-10ED-4E2B-BCF2-31B97249F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Kildare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F7699E-599D-4D91-879D-02E12E8708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1102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A03F0-201D-45E5-9BE5-6A8926A28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E156F-73A9-48C1-A780-87D19F1E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4486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Kildare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Kildare</dc:title>
  <dc:creator>Frederik Peiniger</dc:creator>
  <cp:lastModifiedBy>Frederik Peiniger</cp:lastModifiedBy>
  <cp:revision>1</cp:revision>
  <dcterms:created xsi:type="dcterms:W3CDTF">2019-05-09T12:52:48Z</dcterms:created>
  <dcterms:modified xsi:type="dcterms:W3CDTF">2019-05-09T12:52:53Z</dcterms:modified>
</cp:coreProperties>
</file>