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68A4F-EE8F-4BF7-8AC4-B590EB1F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36623-54CD-4CD2-A8B2-62DE35848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729746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6462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37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97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21493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76440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658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41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06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9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184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121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37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793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65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960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580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164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744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643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788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33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850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1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716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70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10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4BE6D-B61B-42F2-9F49-EAC251D26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01522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BDCC-6655-48FA-8305-F856DF4A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004A3-92EE-4521-ABB4-60655A9F8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110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0943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63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134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77834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6867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1825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59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862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620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458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229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78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12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40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90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92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047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927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517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72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55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2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590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945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56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40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- 2019-04-04 10:57:27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Blog Kildare dessa semana está cheio de dicas incríveis!
Confira no link, como as cores certas podem deixar o seu visual mais estiloso: https://bit.ly/2YOGiLj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https://scontent.xx.fbcdn.net/v/t1.0-9/q91/p720x720/56315696_2331346856915997_3870524179539296256_o.jpg?_nc_cat=107&amp;_nc_ht=scontent.xx&amp;oh=716d5c607d9ab1add67b232e93087e5b&amp;oe=5D72695C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09:12:45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59119-E3D0-4764-BA86-1441B8178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68229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5E568-E3CA-4A03-9D11-4FCDD56F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3CFA4-3DBD-4E5A-B618-BF97F3591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101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870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419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228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88477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313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891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93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01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34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892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132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45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00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604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656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99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75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819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133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83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370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66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95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52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647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3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- 2019-04-25 20:00:00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Kildare Knit é o nosso mais novo lançamento e como todo Kildare, ele já chegou cheio de estilo e conforto!
Além disso, o cabedal é fabricado com uma tecnologia que garante o desperdício zero de matéria-prima. Inovação e conforto em um só calçado, garanta agora. A edição é limitada: http://bit.ly/2UIcpc5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https://scontent.xx.fbcdn.net/v/t1.0-9/q81/p720x720/58613016_2364667590250590_5176313736398372864_o.jpg?_nc_cat=108&amp;_nc_ht=scontent.xx&amp;oh=2ec12e4f86915fbdaec9ebad98abcb98&amp;oe=5D68F58F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28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F5D7B-25C5-44A5-993A-D7D84509D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9221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7540-E7C9-4C43-9C7B-F15537C7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95F51-735B-4CAF-864E-4FCD031E3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755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408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93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962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08839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64927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8135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93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946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751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646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93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315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35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066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76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88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24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348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271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193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52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832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498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374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393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6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- 2019-04-12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final de semana está chegando. Que tal aproveitar para descobrir novos caminhos com o seu Kildare? Os cânions do Sul do Brasil inspiram uma nova viagem. E você, vai para onde nos próximos dias?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https://scontent.xx.fbcdn.net/v/t1.0-9/p720x720/56355307_2327199483997401_1550011202719973376_o.jpg?_nc_cat=110&amp;_nc_ht=scontent.xx&amp;oh=056ab18755baf404537511aa64eaab95&amp;oe=5D658A17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49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4557-6E9B-446E-9323-D58F11A6C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48583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D21E0-4A0C-4539-AC27-0783D51C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50DBD-370B-4786-BB97-0CD4BE3AE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501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1370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08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4424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6552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07624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4256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029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795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17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646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78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77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22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73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40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42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0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003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9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45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303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149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884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03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982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6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- 2019-04-17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novo lançamento da linha Freewill chegou para mostrar que o que já era bom, pode ficar ainda melhor. E mais leve! 
Esse modelo possui a tecnologia Flexi Leve, que garante leveza e flexibilidade para o seu dia a dia. Confira: http://bit.ly/2Uofyxy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https://scontent.xx.fbcdn.net/v/t1.0-9/p720x720/57536216_2351633098220706_2497641018699022336_o.png?_nc_cat=105&amp;_nc_ht=scontent.xx&amp;oh=1181a1fa488a597eba061f03fbc6b576&amp;oe=5D6F58C2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55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B05B1-68B8-4533-8A10-2F2B65167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05342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6BC6C-E904-4E87-98B7-87D07128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DD6E1-28A8-4F52-8B04-E3FD6C6DE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015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142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567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650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1327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4275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7666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078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942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454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91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895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628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061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056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43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660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000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91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03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989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45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91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740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684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714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2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- 2019-04-29 10:00:01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escolheu seu Kildare para começar essa segunda-feira? Temos uma dica: esse modelo da Linha Portree! Confira: http://bit.ly/2VwTsxz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https://scontent.xx.fbcdn.net/v/t1.0-9/p720x720/57272160_2370477339669615_2019638865488248832_o.png?_nc_cat=109&amp;_nc_ht=scontent.xx&amp;oh=1751e5e5e20d6a78a7f9aadb1117c901&amp;oe=5D66D232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87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26F94-9877-4CF7-9B1C-2D47895B0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00166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A991D-72EE-4A2F-94E7-E84FB01B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CED0C-88EE-4F09-97CF-A90C56633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079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2190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95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578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6977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49889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6912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262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60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12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30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990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455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508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593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332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01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76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665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09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34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288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628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876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3530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66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6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- 2019-04-01 17:04:56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Procurando mais leveza, estilo e conforto? Com esse lançamento da Linha Portree você tem tudo isso e mais!
Esse modelo traz a tecnologia Flexi Leve, desenvolvida pela Kildare. O solado em EVA garante leveza, flexibilidade e resistência ao calçado. Tudo isso sem esquecer o conforto, é claro.
Compre online: https://bit.ly/2CNYX0d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https://scontent.xx.fbcdn.net/v/t1.0-9/p720x720/55829737_2327183917332291_7936010131668467712_o.png?_nc_cat=106&amp;_nc_ht=scontent.xx&amp;oh=c03e7611cce723d314b54adcd0abdeae&amp;oe=5D2EBB24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15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986E6-9300-4DB0-AB5D-4CB745A3C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66709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FB7D-9DC6-4DD6-B258-1074CFEF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C8F9F-8A98-44EE-B292-AB9A7937A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784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79481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47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487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559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9331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1351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744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062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905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45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432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727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85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343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038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382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88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765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900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80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512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704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585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898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418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4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- 2019-04-08 10:00:00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Quando o assunto é estilo o calçado é esse modelo da linha Portree!
Com solado em EVA da tecnologia Flexi Leve, desenvolvida pela Kildare, e acabamento em couro, esse tênis é sinônimo de conforto e estilo. Compre agora: https://bit.ly/2YGJKrq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https://scontent.xx.fbcdn.net/v/t1.0-9/p720x720/56120080_2327196933997656_189544530339430400_o.png?_nc_cat=110&amp;_nc_ht=scontent.xx&amp;oh=e7f27fc602c4593aaf59086d8979a02f&amp;oe=5D5C40C5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09:12:37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88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9A7C9-CFC9-418A-83FE-3034B80E5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84117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8F34A-20A5-4F7B-8AEC-F97DB6BF6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A48CD-7DC0-495B-A041-2BFB137E2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860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4629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57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4348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7150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8765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33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089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521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887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942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9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165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74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0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16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688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199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681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2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047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200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561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02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90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069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58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- 2019-04-10 16:00:00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design deste lançamento da linha Slip On está INCRÍVEL!
O modelo traz as palmilhas com a tecnologia Feel Me, que ajuda a absorver o impacto e deixam o seu caminhar mais macio. Conforto e estilo em só um lugar: nos seus pés. Compre online: https://bit.ly/2JWERH6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https://scontent.xx.fbcdn.net/v/t1.0-9/p720x720/56367327_2327198230664193_7830369101716389888_o.png?_nc_cat=110&amp;_nc_ht=scontent.xx&amp;oh=c18a12082a41dc4eb818ec2fda67094c&amp;oe=5D6439AD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32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199F5-ECFA-4920-B34B-44D332987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55928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3995-ED6B-4D1F-A4E4-08BD8DF69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285ED0-1A8C-4197-80E8-17489F4C34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266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0957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115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952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5783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20259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3130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33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084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68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098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95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188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640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51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15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58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232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556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69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94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74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89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81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905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79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9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- 2019-04-23 18:25:12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liberdade que você procura está nesse novo modelo da linha Freewill. Desenvolvido com a tecnologia Flexi Leve, esse calçado garante um caminhar ideal para o seu dia a dia: confortável e flexível. Compre agora: http://bit.ly/2XHVGb5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https://scontent.xx.fbcdn.net/v/t1.0-9/p720x720/58608444_2361580380559311_5588823075773743104_o.png?_nc_cat=107&amp;_nc_ht=scontent.xx&amp;oh=5b7294161c0954b58a4577a596206f01&amp;oe=5D74C35A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69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9065C-8620-45C3-B917-39E3E8AED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16119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4662-B20B-4F8C-9382-54159C2C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687A4-26AC-4229-AF4C-A3EFB6F02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335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0055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127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700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131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0839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905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710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534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213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90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105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113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72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453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951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23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515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97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52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783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50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95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227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72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20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5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- 2019-04-22 17:03:52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conferiu essa super novidade?
O Kildare Knit é o nosso mais novo lançamento, que além de ser cheio de estilo, é super confortável!
Compre agora, a edição é limitada! http://bit.ly/2DtkGuL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https://scontent.xx.fbcdn.net/v/t1.0-9/p720x720/57649149_2359910864059596_3546257726399053824_o.jpg?_nc_cat=111&amp;_nc_ht=scontent.xx&amp;oh=075ba78aad3d1332b16aaa67a8c6ac68&amp;oe=5D5E794A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53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8D242-44FB-4E64-8D32-C20078D1E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878972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CED8-09ED-4384-BFB7-A74A416E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5D17E-3CEE-40A1-BA37-EFA91C52E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15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6949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67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389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1169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3275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9073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1094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52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7044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831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791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831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09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827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974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096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23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41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30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939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87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823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239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673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3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- 2019-04-03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seu dia a dia vai ser ainda mais confortável com essa releitura da linha Essentials!
Com os elásticos e zíperes da tecnologia EasyFit, a facilidade e praticidade para calçar são garantidas. Saiba mais: https://bit.ly/2WAJIzi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https://scontent.xx.fbcdn.net/v/t1.0-9/p720x720/55829718_2327188800665136_2227924550048284672_o.png?_nc_cat=110&amp;_nc_ht=scontent.xx&amp;oh=9f66f53fff569e88c7a9da4026ffaa8d&amp;oe=5D6E4736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09:11:09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2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04061-186C-4D5A-9419-2D19690EB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889313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D9D40-BA3F-47AA-A49C-2DEBBEEE4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5A5A7-976D-49C8-BD01-4F2BE1F63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324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482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39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340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3805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1186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148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736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245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552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69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004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76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132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528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549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22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572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04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411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9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967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729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225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690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74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22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- 2019-04-02 17:03:16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Lucca Koch apostou em um Kildare para compor o seu look do dia! E vocês, investem em qual modelo no dia a dia? #ApostaKildare
📸 @kochlucca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https://scontent.xx.fbcdn.net/v/t1.0-9/p720x720/55935471_2328709063846443_2463763106942156800_o.png?_nc_cat=109&amp;_nc_ht=scontent.xx&amp;oh=b96bbbde965a6e468e5c7ffa6dede200&amp;oe=5D64F063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981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A2E49-F7B7-4228-B60C-6AEB853A5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13123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773A1-C4CF-446B-AC30-940D88FB5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710ABB-485C-42E5-938D-459633829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175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4085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364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25796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8662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0097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587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570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90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391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287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54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164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26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23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44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27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630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325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36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688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282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02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996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76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64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6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- 2019-04-06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 dúvida sobre os dois modelos? A gente explica as diferenças para você!
Acesse o Blog Kildare e fique por dentro desse e de outros assuntos: https://bit.ly/2CZXZhI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https://scontent.xx.fbcdn.net/v/t1.0-9/q91/p720x720/56205079_2333299640054052_2182757290984079360_o.jpg?_nc_cat=105&amp;_nc_ht=scontent.xx&amp;oh=4325d6d22a1e53d2caed02865fcd6aed&amp;oe=5D5CF4AE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09:12:12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1D102-9C9D-45E7-8E5A-FCA35B1D3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026684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BA42-4F73-4A92-9F34-3ABB6573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7FD0F-64ED-4730-A752-9FC5EEAFE4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871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40305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099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216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3446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34016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41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69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775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51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081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29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4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12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41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204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42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709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455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224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957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770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02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080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496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39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7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- 2019-04-14 15:00:00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Artur Souza apostou no conforto e escolheu Kildare para compor esse visual casual e cheio de estilo.  E você? Qual modelo é a sua grande aposta? #ApostaKildare
📸 @artursouzacl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https://scontent.xx.fbcdn.net/v/t1.0-9/p720x720/57160059_2344041672313182_7064570879446876160_o.png?_nc_cat=106&amp;_nc_ht=scontent.xx&amp;oh=a32f3c9d7c5959e97004004edb59ca93&amp;oe=5D77F7BE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30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9EF69-7422-466A-BC9E-4C1E24EA0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8345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AB1B2-2DB6-4B48-A45B-9A853F3F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1D6F0-2831-4012-8225-61452B7C5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00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4773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833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4478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15805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7620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7866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021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96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37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90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98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23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20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512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92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399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19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43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15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093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031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981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334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73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648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7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- 2019-04-26 18:16:56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Combinação sem erro é você conferindo as dicas do #BlogKildare dessa semana 😉 http://bit.ly/2IMpQpW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https://scontent.xx.fbcdn.net/v/t1.0-9/q88/p720x720/58711572_2366399976744018_2541703917117374464_o.jpg?_nc_cat=104&amp;_nc_ht=scontent.xx&amp;oh=4d889a02b28510def36f0b3ba8cbcb47&amp;oe=5D6A4792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99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C1685-755A-45C6-965F-CDDE1DD5D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38136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9B97D-CA05-428F-8870-7A1C40C8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B2B5C4-431A-43FE-B2D4-C9BA5E371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259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197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77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661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3927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7189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4240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93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396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21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396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539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00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475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33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312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716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85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029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710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97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697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036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418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26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4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- 2019-04-20 10:00:01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liga nessa novidade!
O Kildare Knit é um modelo que utiliza tecnologia 3D, garantindo desperdício zero de matéria-prima durante a fabricação do seu cabedal. Além disso, um dos pontos altos dessa tendência é o conforto e estilo. Por não utilizar costuras e dublagens nas áreas de flexão, o resultado é um calçado totalmente adaptável ao seu pé.
Você já pode conferir essa super novidade em nosso site. Corra, pois a edição é limitada: http://bit.ly/2GtetB4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https://scontent.xx.fbcdn.net/v/t15.5256-10/s720x720/56571292_430811644381968_5259246922069180416_n.jpg?_nc_cat=100&amp;_nc_ht=scontent.xx&amp;oh=caf74eade5b28deedae54cabfaa6171c&amp;oe=5D6EEAAC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033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D60F3-2AB8-4972-BB11-EC309A6FE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94399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28E8D-D083-4435-84D4-FBA5D8574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7B90E-53FA-435C-98AC-C60E48849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2033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23650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24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925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66243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2410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217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966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348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32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03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220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143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85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55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72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13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03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0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046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78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672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28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80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24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097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0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- 2019-04-05 15:00:00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tem o estilo de descobrir novos lugares? Nós temos a dica: Holambra, São Paulo, é conhecida com a cidade das flores e é um passeio perfeito para fazer em família. Calce seu Kildare e registre novos caminhos! Compartilhe com a gente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https://scontent.xx.fbcdn.net/v/t1.0-9/p720x720/55793492_2327192713998078_7077786296248172544_o.jpg?_nc_cat=105&amp;_nc_ht=scontent.xx&amp;oh=bb398b30745c162cb952d9e70fe2f3e2&amp;oe=5D69F0EA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09:11:51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93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4C29C-CBA1-466D-9685-2CAFF3467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29445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C797-5CF2-41CD-AE1F-B500ACB1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- 19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47A0A-2833-43C4-8307-68D9C3032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84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51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678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995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11340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84666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9666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982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81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83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05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181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44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499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823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95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4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749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43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680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47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801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393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498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217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95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7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- 2019-04-19 10:00:01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Agora aquela trip sai! Selecionamos cinco lugares incríveis para você conhecer e acampar. Confira: http://bit.ly/2Gid3b9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https://scontent.xx.fbcdn.net/v/t1.0-9/p720x720/57618358_2351638074886875_8473238578221023232_o.jpg?_nc_cat=103&amp;_nc_ht=scontent.xx&amp;oh=9967886118220d23dd97410a4d4d58e6&amp;oe=5D72C7CA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327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1322-F28C-46DB-A45A-7DBD4800B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88257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A714C-CE6D-489A-B4BD-1B28752A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2DBA1-F7A7-49C4-BAA2-0C9320FD5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80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641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975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022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4045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0286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5799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722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859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421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906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594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59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611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70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535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461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66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104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076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938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00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71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301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01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096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- 2019-04-16 17:01:28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Separamos algumas dicas práticas e rápidas para que você nunca erre na limpeza das suas peças de couro, confira: http://bit.ly/2IpBQOa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https://scontent.xx.fbcdn.net/v/t1.0-9/q91/p720x720/57504633_2350190858364930_9170341959686946816_o.jpg?_nc_cat=104&amp;_nc_ht=scontent.xx&amp;oh=3705b8b2d804a1099a366b3cb7f84d4f&amp;oe=5D602372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65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5B979-5A4F-4A83-BC63-65859BC1C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430535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6B92-79FE-42A7-B267-79CF5B12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085FF-3BCD-463B-8120-76FB92622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48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8625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51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8787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6951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54156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747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48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735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22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964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22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12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436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699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908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343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403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163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3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537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876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8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0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807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951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20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- 2019-04-21 09:00:01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presentear quem você ama ou aproveitar o feriadão em grande estilo. Feliz Páscoa! #Kildare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https://scontent.xx.fbcdn.net/v/t1.0-9/p720x720/57257125_2353382038045812_4796168594801033216_o.png?_nc_cat=111&amp;_nc_ht=scontent.xx&amp;oh=87c47c6d2a6a40a61d43a7034d09f2fa&amp;oe=5D2EF40D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221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50611-1309-4943-AE46-2E2661A25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513025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E1489-735A-410B-9E89-585FFE2B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99827-BB20-490A-8C6E-5791C17DB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02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838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08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004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0236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0248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911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738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30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36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348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79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18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3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02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8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90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37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58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656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74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858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88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4779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620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70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67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- 2019-04-15 18:36:23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novo lançamento da linha Freewill traz a leveza e a flexibilidade que você precisa no seu dia a dia!
O solado em EVA, além de garantir tudo isso, permite maior resistência ao desgaste!
Saiba mais: http://bit.ly/2GjjESI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https://scontent.xx.fbcdn.net/v/t15.5256-10/s720x720/55661697_306369903370329_3820145462992699392_n.jpg?_nc_cat=103&amp;_nc_ht=scontent.xx&amp;oh=bd642021354fb1a43038a09d5fa63539&amp;oe=5D2EC8F7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87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433A8-6583-4794-B92A-696664A53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362092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0D18-281E-4562-9A95-6248F15BF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45EB3-54A7-4715-A2EB-C7D88C95F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754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77927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46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548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5982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3310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8934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98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367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130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11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1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547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84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147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86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92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28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27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31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607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7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58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707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722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92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9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- 2019-04-30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Essa e outras dicas para o seu visual, você confere no #BlogKildare! http://bit.ly/2INO839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https://scontent.xx.fbcdn.net/v/t1.0-9/q91/p720x720/58926161_2371084502942232_3173854972022358016_o.jpg?_nc_cat=102&amp;_nc_ht=scontent.xx&amp;oh=2700d3e5bfb6c46334897099f9fbd509&amp;oe=5D6AEA68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6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20039-F014-4D2E-BBFD-3396574CB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188802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A3AE-BB33-450C-B5D8-8C9AD527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FC574-10B7-4580-B720-C9C9CEB17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33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84722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13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604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0474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1226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7952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844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147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441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386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62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66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625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802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92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84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321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913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43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002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023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81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70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12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- 2019-04-11 10:00:02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Blog Kildare desta semana o foco é organização!
Para isso, selecionamos algumas dicas bem legais, confira na íntegra: https://bit.ly/2YRCWXZ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https://scontent.xx.fbcdn.net/v/t15.5256-10/p720x720/54605253_579475115884493_4667394690604072960_n.jpg?_nc_cat=106&amp;_nc_ht=scontent.xx&amp;oh=a957bb1a03313a53324f219b020cc443&amp;oe=5D76B11A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7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F72C8-C3C8-43A9-86C6-67D3DAB3A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984843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3177-E418-4A22-ADBA-C629CE7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6D9D8-A115-4D62-86F1-3A63F5BBB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962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5521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5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785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8408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3588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6520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881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090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55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089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18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37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065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73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028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05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263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78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576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399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822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67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67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48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268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23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- 2019-04-07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tal começar a semana com o look ideal? É fácil e você pode montá-lo com as peças do seu guarda-roupa! Dá só uma olhada no nosso #LookDoDia e inspire-se 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https://scontent.xx.fbcdn.net/v/t15.5256-10/p720x720/54492271_412350682645973_7819812703463014400_n.jpg?_nc_cat=105&amp;_nc_ht=scontent.xx&amp;oh=e0c4c3ca12576a5b05f9ce9cb64fd7e8&amp;oe=5D29D74E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09:12:13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9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F55BB-9518-4C1A-B1CC-F909DD011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034438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E9E8-0D1A-4A41-8EF1-B7D83903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Kildare - 26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01218-8E9B-42A9-AD65-1255A8D0E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688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9960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219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846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8270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2367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936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78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678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298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43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68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36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8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202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44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52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21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609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896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4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943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41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010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788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63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43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Kildare - 2019-04-24 17:03:48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sua fragrância ideal pode estar entre as nossas dicas. Saiba mais: http://bit.ly/2KXyYKt #BlogKildare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https://scontent.xx.fbcdn.net/v/t15.5256-10/p720x720/57505908_366525987287085_9108399911279263744_n.jpg?_nc_cat=105&amp;_nc_ht=scontent.xx&amp;oh=f341385239a5ea7a6658860a883322e8&amp;oe=5D73C530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15:27:22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4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80B6E-DED5-457A-9E1E-52135BFF0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482528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21</TotalTime>
  <Words>3268</Words>
  <Application>Microsoft Office PowerPoint</Application>
  <PresentationFormat>On-screen Show (4:3)</PresentationFormat>
  <Paragraphs>1327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Posts com mais interações | Kildare - 1 of 26</vt:lpstr>
      <vt:lpstr>Posts com mais interações | Kildare - 2 of 26</vt:lpstr>
      <vt:lpstr>Posts com mais interações | Kildare - 3 of 26</vt:lpstr>
      <vt:lpstr>Posts com mais interações | Kildare - 4 of 26</vt:lpstr>
      <vt:lpstr>Posts com mais interações | Kildare - 5 of 26</vt:lpstr>
      <vt:lpstr>Posts com mais interações | Kildare - 6 of 26</vt:lpstr>
      <vt:lpstr>Posts com mais interações | Kildare - 7 of 26</vt:lpstr>
      <vt:lpstr>Posts com mais interações | Kildare - 8 of 26</vt:lpstr>
      <vt:lpstr>Posts com mais interações | Kildare - 9 of 26</vt:lpstr>
      <vt:lpstr>Posts com mais interações | Kildare - 10 of 26</vt:lpstr>
      <vt:lpstr>Posts com mais interações | Kildare - 11 of 26</vt:lpstr>
      <vt:lpstr>Posts com mais interações | Kildare - 12 of 26</vt:lpstr>
      <vt:lpstr>Posts com mais interações | Kildare - 13 of 26</vt:lpstr>
      <vt:lpstr>Posts com mais interações | Kildare - 14 of 26</vt:lpstr>
      <vt:lpstr>Posts com mais interações | Kildare - 15 of 26</vt:lpstr>
      <vt:lpstr>Posts com mais interações | Kildare - 16 of 26</vt:lpstr>
      <vt:lpstr>Posts com mais interações | Kildare - 17 of 26</vt:lpstr>
      <vt:lpstr>Posts com mais interações | Kildare - 18 of 26</vt:lpstr>
      <vt:lpstr>Posts com mais interações | Kildare - 19 of 26</vt:lpstr>
      <vt:lpstr>Posts com mais interações | Kildare - 20 of 26</vt:lpstr>
      <vt:lpstr>Posts com mais interações | Kildare - 21 of 26</vt:lpstr>
      <vt:lpstr>Posts com mais interações | Kildare - 22 of 26</vt:lpstr>
      <vt:lpstr>Posts com mais interações | Kildare - 23 of 26</vt:lpstr>
      <vt:lpstr>Posts com mais interações | Kildare - 24 of 26</vt:lpstr>
      <vt:lpstr>Posts com mais interações | Kildare - 25 of 26</vt:lpstr>
      <vt:lpstr>Posts com mais interações | Kildare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2019-05-08T21:29:27Z</dcterms:created>
  <dcterms:modified xsi:type="dcterms:W3CDTF">2019-05-08T21:50:35Z</dcterms:modified>
</cp:coreProperties>
</file>