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283F8-512B-4E2D-A9BF-36EF0B7A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366E42-22A4-4A7C-9997-D5A8E9450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453038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5224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7428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646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00659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09701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82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137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919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153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264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67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647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844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793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491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621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525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651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295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66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716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90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272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742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847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700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C0F83-8E17-4251-8974-7EE5A4F2E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62748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CA87A-517C-4C3D-8243-95507B485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39FCD-9BE1-45C1-AD28-2B9661100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75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88796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183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5660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5475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42150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4277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831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237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88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165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766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98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480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389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389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443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766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704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914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732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870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834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919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759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29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32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- 2019-03-25 16:00:01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É com base na confiança, tecnologia e inteligência que planejamos nosso trabalho! Você sabia que as Empresas Randon fazem parte do Nível 1 de Governança Corporativa da Bovespa?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https://scontent.xx.fbcdn.net/v/t1.0-9/s720x720/55457273_2645900472118682_1457460047675129856_o.jpg?_nc_cat=105&amp;_nc_ht=scontent.xx&amp;oh=c90c50236d8b0d1a9cd4e9d3e948320c&amp;oe=5D34EB4B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30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02FED-5031-47B1-9B4B-97DDB7655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062528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954D7-B9C0-46F6-BF61-0E90499E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- 3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DA804-4927-4D31-B619-67D82D4A0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107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1965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543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246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6471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33391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837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52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228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767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447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18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681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03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084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242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91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640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947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347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5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6151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24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95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205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75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7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- 2019-03-19 17:31:16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ano em que a Randon completa 70 anos de história, Daniel Randon destaca, em seu mais recente artigo publicado na GaúchaZH e no Pioneiro, as sábias palavras do nosso fundador Raul Randon, que sempre levou muito a sério a frase “Ame o que você faz”. Acesse o artigo pelo link: https://bit.ly/2F1tisw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https://scontent.xx.fbcdn.net/v/t1.0-9/s720x720/54278969_2628068093901920_7667409405326917632_o.jpg?_nc_cat=105&amp;_nc_ht=scontent.xx&amp;oh=5c151c9faf249e64a5552169499f1f87&amp;oe=5D76DC82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50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D547E-59B6-40DF-94D5-E6841692E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80093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12E3-D26A-4483-BE95-82E38BE7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- 4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E8D263-CA49-4440-8D69-691FE2FD0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299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14653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686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820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9129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1066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3542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847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256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73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80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57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545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224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897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79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943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025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257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912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555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237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529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31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875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222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52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- 2019-03-19 12:00:01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conhece a Fras-le? Integrante das Empresas Randon, é uma das principais líderes no segmento de materiais de fricção, oferecendo soluções de segurança no controle de movimentos para os segmentos de Montadoras e Reposição. É responsável pela produção de pastilhas, lonas e sapatas para veículos leves, aeronaves, trens e metrôs e demais tecnologias. Fras-le é qualidade e inovação!
Créditos da imagem: Júlio Soares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https://scontent.xx.fbcdn.net/v/t1.0-9/s720x720/54379894_2607367752638621_8051589428180680704_o.jpg?_nc_cat=105&amp;_nc_ht=scontent.xx&amp;oh=cba91568f189a50e62f85055504ae46d&amp;oe=5D775063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31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0186B-2F9E-4CE3-A4B9-C99DC8A8E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73181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96EC3-3DC3-4007-AB49-957CA8A4A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- 5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DCB91-7B39-4C9A-BAFC-8095BDE13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510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7972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329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1537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99103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89458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7378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099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719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732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5548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200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968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577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671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304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024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699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644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223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614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047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301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23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229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56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3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- 2019-03-18 18:00:03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Nesses 70 anos, acumulamos história e experiência compartilhadas com todos os nossos colaboradores, parceiros e amigos. É um prazer termos importância na trajetória de cada um!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https://scontent.xx.fbcdn.net/v/t15.13418-10/s720x720/52793546_1072198086285085_3959751167335989248_n.jpg?_nc_cat=107&amp;_nc_ht=scontent.xx&amp;oh=af04aea0e4edba1f49c215b406e00a61&amp;oe=5D2999C1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61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DAF4A-BA93-4303-A833-B082825A2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544981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5B6F1-6BF6-41ED-B3A8-90F9097F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- 6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FCB3C-6131-4088-B119-423769685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183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49713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211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3022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55995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98481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1492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06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571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409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920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198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394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563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580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13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73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251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487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51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125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4778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437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401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291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316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95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- 2019-03-27 18:00:01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conhece a Jost? Com matriz em Neu-Isenburg, na Alemanha, a integrante das Empresas Randon é líder em tecnologia para acoplamentos de veículos comerciais articulados e na comercialização da quinta-roda.
Créditos da foto: Studio Digital Feeling e Carlos Chiaradia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https://scontent.xx.fbcdn.net/v/t1.0-9/s720x720/54730160_2645924462116283_8881999012442406912_o.jpg?_nc_cat=105&amp;_nc_ht=scontent.xx&amp;oh=bdf89abeb174f489f169171a0d32d816&amp;oe=5D2CDF34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34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8C30D-6D5B-49A9-A82A-89F1CA65D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789027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C132-1992-4280-83FC-5F3C3438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- 7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C068B-F09E-4B29-B4D5-75CAAC16C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935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56047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121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3454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24212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56664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4516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143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070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94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710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24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685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91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078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371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951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930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205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579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524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370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633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828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3181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370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4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- 2019-03-13 07:48:04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Venha fazer parte do nosso time! Candidate-se para as vagas disponíveis pela nossa página de carreiras. Não esqueça de preencher todo o cadastro e realizar as etapas solicitadas: https://randon.gupy.io/
Confira as vagas da semana:
Analista de Custos Júnior - Randon Holding
Analista de Estratégia e Desempenho I | Analytics - Randon Holding
Auxiliar de Operações - Fras-le (Turno 1)
Consultor Comercial - Banco Randon 
Estágio Administrativo de Planejamento e Programação Peças no Pós-Vendas - Randon Implementos 
Estágio na Logística - Randon Chapecó 
Mecânico de Manutenção II - Suspensys WE
Montador de Componentes I - Master 
Operador de Equipamento de Misturas - Freios Controil
Operador de Máquinas I - Master (Turno 2)
Operador de Máquinas I - Randon Implementos (Turno 2 e 3)
Operador de Máquinas I - Suspensys
Operador de produção I - Fras-le (Turno 1 e 2)
Projetista de Ferramentas I - Fras-le
Serralheiro I - Randon Suspensys
Serralheiro I - Suspensys WE (Turno 1)
Soldador I - Master (Turno 2 e 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https://scontent.xx.fbcdn.net/v/t1.0-9/s720x720/51741866_2520690904639640_1968725322434084864_o.jpg?_nc_cat=104&amp;_nc_ht=scontent.xx&amp;oh=8fbb4622c33ff9ad3536c2497f2995f0&amp;oe=5D67ABFB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542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3D868-1282-44E3-8F4B-2B80DD702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400538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EF788-CF47-437B-9382-169D2E3CC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- 8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8D7AC-2061-4129-AAD1-E8448B798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3539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3710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45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3374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47911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0224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3365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937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742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127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489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340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58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3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367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606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442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601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32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16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389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735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527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15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664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401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6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- 2019-03-12 17:07:30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Fique por dentro de como se candidatar às nossas vagas pela Página de Carreiras. Acesse: https://randon.gupy.io/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https://scontent.xx.fbcdn.net/v/t15.5256-10/s720x720/52913881_394596217986974_3917246448692887552_n.jpg?_nc_cat=108&amp;_nc_ht=scontent.xx&amp;oh=d99eaa8bb1064a8c9693fa07b34170ce&amp;oe=5D5F2078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39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61F0E-69F7-4A0C-B130-90BBEF7E9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959759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F0E2-D33F-43F4-A83B-298B8CE4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- 9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D0E7E-B443-43C0-8173-616142CB3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645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03694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090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877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41021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56943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6193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357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524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325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214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9981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457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50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406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27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538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934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0755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722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427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419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544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822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2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620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0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- 2019-03-20 17:30:00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Interessado em dar um up na sua carreira? É sempre importante estar atualizado diante das demandas da sua área de atuação! Pesquise e se informe, obtendo destaque. Não deixe de conferir a oportunidade que mais se encaixa ao seu perfil, na nossa página de carreiras: 
Almoxarife I - Master 
Analista de Custos Júnior - Randon Holding
Analista de Negócios Junior | Serviços Financeiros - Randon Holding
Estágio de Engenharia de Manutenção/Projetista - Suspensys WE
Estágio em Marketing - Randon Consórcios
Estágio Engenharia de Produto - Jost 
Expedidor I - Master 
Mecânico de Dispositivos e Gabaritos - Randon Araraquara 
Montador Instalador I - Randon Implementos (Turno 3) 
Montador Soldador de Implementos I - Randon Implementos (Turno 1) 
Operador de Máquinas I - Master (Turno 1) 
Operador de Máquinas I - Master (Turno 2 e 3) 
Operador de Produção I - Fras-le (Turno 2) 
Operador de Produção I - Fras-le (Turno 3) 
Operador de Produção II - Master (Turno 2) 
Operador Máquina I - Suspensys (Turno 3) 
Preparador de Superfície - Randon Implementos (Turno 3) 
Soldador I - Suspensys (Turno 3)
https://randon.gupy.io/
Créditos da imagem: Unsplash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https://scontent.xx.fbcdn.net/v/t1.0-9/s720x720/53599106_2607388095969920_117660444390326272_o.jpg?_nc_cat=109&amp;_nc_ht=scontent.xx&amp;oh=2a334ede7d04e61adf5418321090ac97&amp;oe=5D2EE985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36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C3410-658A-4F48-8FAB-F3327B945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062297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BD1C2-F46C-40CF-9B37-0DA110D5F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- 10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5D285-158E-4D3C-B3C4-1E5831EA1A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0043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8973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255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2395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58466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61941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4252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75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449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041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210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292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954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142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53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255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06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6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671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061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51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819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960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693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152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211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84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- 2019-03-05 18:38:00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Programa Florescer que faz parte das ações de responsabilidade social do Instituto Elisabetha Randon realizou uma apresentação com o seu quinteto no estande das Empresas Randon, na Festa da Uva. Novas apresentações acontecerão, acompanhe nossa programação.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https://scontent.xx.fbcdn.net/v/t1.0-9/s720x720/53142113_2585713634804033_3181636971726372864_o.jpg?_nc_cat=103&amp;_nc_ht=scontent.xx&amp;oh=f62eeee7009e5b3ba742b05276124cd4&amp;oe=5D6C7412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21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D0D98-E4D9-4DFA-9724-6DA9E12D4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773477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76562-6C34-4735-87F8-876292F7C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- 11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BB99CC-8B2F-4B53-AE00-41FD58E58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46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94474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25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887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7397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67798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7177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377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31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971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910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715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286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318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368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650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768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41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76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875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388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141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15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923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021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386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6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- 2019-03-15 13:00:00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Conheça mais sobre nossas empresas! A Randon Implementos é a maior fabricante de reboques e semirreboques na América Latina. Atua na produção de equipamentos nas modalidades graneleiros, tanques, basculantes, frigoríficos, florestais, e demais variações. É sinônimo de sucesso e inovação!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https://scontent.xx.fbcdn.net/v/t1.0-9/s720x720/54278866_2607336219308441_9111638922210836480_o.jpg?_nc_cat=101&amp;_nc_ht=scontent.xx&amp;oh=96b5ff7414067cdd3f620730c48b069a&amp;oe=5D2C4A57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146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072E1-B310-4E55-90BF-BDC6381C7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942026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CB2D2-36F1-4BDD-B9EE-F0A43B8AF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- 12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D88EE-A862-4D08-9A34-7FD9C959E2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892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829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254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8286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14475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45730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395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32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147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347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929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285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236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47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6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61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174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315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870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096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362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3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41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548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086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206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0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- 2019-03-29 17:30:00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Encontrou aquela vaga perfeita, mas ainda não se candidatou? Entenda como realizar o cadastro completo na nossa página de carreiras!
Além disso, não deixa de conferir as oportunidades disponíveis:
Almoxarife I - Fras-le e Suspensys
Analista Administrativo de Vendas Junior (Logística) - Randon Implementos
Analista de Infraestrutura Junior (Administração Web e Banco de dados) - Randon Holding
Analista de Melhoria Contínua Pleno - Randon Implementos
Analista de Processos I - Master
Assistente Administrativo (Cadastro) - Randon Consórcios
Assistente Administrativo CSC (Financeiro) - Randon Holding
Auxiliar de Limpeza Industrial - Fras-le
Consultor(a) de Controladoria - Randon Implementos
Consultor(a) de Recursos Humanos - Randon Implementos
Engenheiro de CAE II (Cálculo Estrutural) - Suspensys
Engenheiro de CAE II (Dinâmica Veicular) - Suspensys
Engenheiro do Produto II (Inovação de Produto) - Suspensys
Estágio Administrativo Exportação - Randon Implementos
Estágio Administrativo - Randon Suspensys
Estágio em Recursos Humanos - Randon Autopeças
Estágio Engenharia de Produto - Jost
Estágio na Engenharia de Processos - Suspensys WE
Estágio na Tecnologia da Informação/TI - Randon Holding
Montador Soldador de Implementos I - Randon Implementos
Operador de Empilhadeira - Randon Suspensys
Operador de Máquinas I - Suspensys WE
Operador de Fundição I - Suspensys WE
Operador de montagem - Freios Controil
Pedagogo Programa Florescer - Instituto Elisabetha Randon
Pintor I - Randon Implementos
Técnico Mecânico II - Suspensys WE
Técnico Mecânico I - Master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https://scontent.xx.fbcdn.net/v/t15.5256-10/s720x720/54602128_304655690227614_1244974529344700416_n.jpg?_nc_cat=104&amp;_nc_ht=scontent.xx&amp;oh=fe669fca88aa325f37e8e094a5bd309d&amp;oe=5D62ED4F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23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5C339-4D06-4B4D-B7ED-A01F25DAF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911171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09682-EABE-4204-8479-A7AAD0FF0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- 13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7B082-F587-44F2-AFEB-47C5B5C9B4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653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16365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161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0468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06109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8098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3308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56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489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077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09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193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190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778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95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609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18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97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46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613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499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474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640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718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691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377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14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- 2019-03-06 11:01:00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Tecnologia e inovação guiam o momento em que vivemos. Na Randon, não poderia ser diferente! Com a nossa página de carreiras, fazemos um recrutamento virtual e você pode conhecer melhor esse processo no nosso estande da Festa da Uva.
Foto: Alex Battistel 
Confira as vagas da semana:
Almoxarife - Randon Implementos (Turno 3)
Analista Comercial de Exportação Júnior - Suspensys
Analista de Comunicação Pleno - Randon Holding
Engenheiro do Produto I - Suspensys
Estágio Administrativo/Industrial - Randon Implementos 
Estágio de Engenharia - Suspensys
Estágio em Qualidade - Randon Chapecó-SC
Operador de Empilhadeira - Fras-le (Turno 3)
Operador de Produção I (PCD) - Fras-le (Turno 3)
Projetista de Ferramentas I - Fras-le
Na página você também encontra oportunidades para montador soldador, montador instalador, pintor, auxiliar de operações, entre outras! 
Acesse e confira!
https://randon.gupy.io/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https://scontent.xx.fbcdn.net/v/t1.0-9/s720x720/53150266_2585657174809679_1644462197893496832_o.jpg?_nc_cat=108&amp;_nc_ht=scontent.xx&amp;oh=d4c7f24891c9c9b9713684a802df20d0&amp;oe=5D71A837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888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EDE02-33CB-41FD-981F-F9018E90A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394823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C7FD0-B668-414F-8B68-AE1F880B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- 14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80688-1D8D-41C1-B412-35E7C7F50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702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77813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83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5667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5479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34228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5027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726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614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15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41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849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454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714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05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054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8860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669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491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541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48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727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605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17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254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02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90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- 2019-03-22 11:00:10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Os processos sustentáveis são realidade por aqui! A Randon Implementos e a Fras-le, por exemplo, reutilizam efluentes nos vasos sanitários, jardins, processos de limpeza de pátios e áreas externas. Já a Castertech faz o reuso no resfriamento de peças. #DiaMundialDaÁgua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https://scontent.xx.fbcdn.net/v/t1.0-9/s720x720/54800016_2633991549976241_5033440042979164160_o.jpg?_nc_cat=103&amp;_nc_ht=scontent.xx&amp;oh=43b13fe9a35348dbb810d3f0cdadc867&amp;oe=5D3704CE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248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D1910-7C27-4E1A-915A-3EE3E91A4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822400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57F0-2625-45D3-8D07-011F5EACB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- 15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1905B-B85E-49B6-96D3-A613DF324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923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44600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9489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7703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30507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7457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8199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68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330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60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238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6393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259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930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517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641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250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884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45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382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12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826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97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54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17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843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25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- 2019-03-08 11:17:00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Preparados para o último final de semana da Festa da Uva? Venha aproveitar o espaço com a família! Curta o momento se divertindo com os músicos do Florescer no sábado e teatro no domingo, além da experiência com realidade virtual no estande das Empresas Randon.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https://scontent.xx.fbcdn.net/v/t1.0-9/s720x720/54201333_2592344844140912_1781550505940484096_o.jpg?_nc_cat=101&amp;_nc_ht=scontent.xx&amp;oh=8e69219dd1f3122c5e850019697b9d3f&amp;oe=5D36F138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675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D9AE5-97CA-43AF-A114-43184B8FD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618855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D49AA-1754-4F19-A183-A1E563C4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- 16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71B88-927F-4D20-87FB-3C13D6D37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980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308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877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4875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97942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08567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5469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152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657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95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65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12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317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926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392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919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69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850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7583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67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46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851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771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807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397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738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33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- 2019-03-02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Sobrevoar as Empresas Randon sem tirar os pés do chão, ter uma visão panorâmica e privilegiada. Tudo isso está disponível no nosso estande, na Festa da Uva! Assim como as soberanas da festa, venha ter uma experiência inesquecível com a realidade virtual. 🙂 Créditos das imagens para DC Multimídia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https://scontent.xx.fbcdn.net/v/t15.13418-10/s720x720/52251240_376504849745664_3188034222434549760_n.jpg?_nc_cat=109&amp;_nc_ht=scontent.xx&amp;oh=d9c04df50bf09b112a7cf3823f901855&amp;oe=5D6E7FD8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468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EE4D5-BF08-4ABF-A5F4-3D49ACD03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897225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B14A4-D4A0-4893-9748-913AACDF2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- 17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995B0-8C1F-4330-B686-825882A16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044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48821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824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5173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0377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706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2296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557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29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700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390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800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9494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255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407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63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92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014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354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655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480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620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8263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846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993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0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0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- 2019-03-14 09:45:18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Empresas Randon estão em destaque em quatro categorias da pesquisa Marcas de Quem Decide! De iniciativa do Jornal do Comércio, a 21º edição reconheceu a Racon, empresa do segmento de imóveis e veículos da Randon Consórcios, como a empresa mais lembrada, e a segunda preferida. A Randon também se destacou nas categorias Grande Marca Gaúcha do Ano, Marca Gaúcha Inovadora e Marca Gaúcha Ambiental.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https://scontent.xx.fbcdn.net/v/t1.0-9/q81/s720x720/53253983_2611129425595787_4359255938444558336_o.jpg?_nc_cat=109&amp;_nc_ht=scontent.xx&amp;oh=2c98282d083b37d05d0d7bcac3477590&amp;oe=5D29DCEB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795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FDB7F-7FDE-47AB-9A8C-23AA335BC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593893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F0D62-CC21-4FCE-B8F7-67315B2BE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- 18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07A42-3B60-4E6B-A49D-613DD014E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484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35822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54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282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41711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91250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2231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3886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944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5935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451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059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356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81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872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026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864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0985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472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8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186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143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634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02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245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623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69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- 2019-03-04 17:50:00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Você conhece a história e o legado da família Randon? O Memorial, na Festa da Uva, é a oportunidade de acompanhar a realização de um sonho. Vem pra Festa da Uva!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https://scontent.xx.fbcdn.net/v/t1.0-9/s720x720/53327610_2582486888460041_714961391626223616_o.jpg?_nc_cat=105&amp;_nc_ht=scontent.xx&amp;oh=c0a216bd7116c2e93d8c7cef8581a893&amp;oe=5D3050C3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55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D86D9-6EE4-44AC-9292-7C9385451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767941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2ACD4-6426-418A-BDAB-A34C3EB24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- 19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756AB-3D44-4881-9529-BFDA124B8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822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2676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055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3037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29525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54385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028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7113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42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01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10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056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91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784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63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679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051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164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99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02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810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950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1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223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54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745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3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- 2019-03-11 12:00:00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Ontem aconteceu o encerramento da Festa da Uva! Agradecemos a presença e a parceria de todos que visitaram nosso estande. Fechamos, com muita satisfação,  mais uma edição dessa grande festa, que também foi palco para celebrar os 70 anos das Empresas Randon.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https://scontent.xx.fbcdn.net/v/t15.5256-10/s720x720/53376421_263010284414413_3030771435091001344_n.jpg?_nc_cat=100&amp;_nc_ht=scontent.xx&amp;oh=2f8d2cb1d1f6e65b7c836bb589f3e498&amp;oe=5D2A6DB6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248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5704F-DAC4-44FB-9E80-4AC739ECD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517788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5D61-8BAF-4A34-84C4-C7E4EF6B3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- 20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FA80D-38E7-45F0-885F-E716F362BB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43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7509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1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679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14477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6000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3135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37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376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038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643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252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210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863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500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987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672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567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95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117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381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354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0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43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55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236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- 2019-03-09 13:00:01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Festa da Uva está rolando, estamos nos últimos dias de evento. Ainda dá tempo de vistar nosso estande, contamos com a sua presença!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https://scontent.xx.fbcdn.net/v/t1.0-9/s720x720/54364837_2592178067490923_9210828876924583936_o.jpg?_nc_cat=105&amp;_nc_ht=scontent.xx&amp;oh=330e31e39021b5427b720679afaec87e&amp;oe=5D6316E0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860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D9C4B-0702-4EA7-B541-89FD160F4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20327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D4F16-1B19-47C7-BDC0-2BA1D0FBC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- 21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CD6F3-21A7-41B7-BECD-291267B5E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76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656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381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5581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51940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9231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446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687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279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271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2963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492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3886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966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62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680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570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201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371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847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387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12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121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1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11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566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72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- 2019-03-01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tem programação para o final de semana? Vem para a Festa da Uva! No sábado você poderá curtir a apresentação do coral do Florescer e no domingo o teatro do Instituto Elisabetha Randon. As apresentações ocorrem durante a tarde.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https://scontent.xx.fbcdn.net/v/t1.0-9/s720x720/53052513_2569335353108528_6816160523780882432_o.jpg?_nc_cat=110&amp;_nc_ht=scontent.xx&amp;oh=3a52e812f60333806e50e5eed6dff0a1&amp;oe=5D66E64B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86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553DA-89F5-4A16-82C7-23776BDEA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76605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3A435-A1BF-42B4-8997-3AC65C47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Randon - 22 of 22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18E93-4F2D-4441-826B-80A5F57B5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902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29154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126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118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4864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1310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9436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479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10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770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208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934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197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07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090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336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885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089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2552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564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022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058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914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198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342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7156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0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Empresas Randon - 2019-03-07 11:09:00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Instituto Elisabetha Randon também está presente na Festa da Uva! Amanhã, dia 08.03, ocorrerão apresentações de teatro sobre educação no trânsito. O Instituto, que existe desde 2003, tem como objetivo promover a cidadania e o desenvolvimento social por meio de ações direcionadas à educação, cultura, assistência social e ao estímulo à prática de voluntariado.
Foto: Alex Battistel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https://scontent.xx.fbcdn.net/v/t1.0-9/s720x720/53233319_2582574255117971_4187005952915931136_o.jpg?_nc_cat=105&amp;_nc_ht=scontent.xx&amp;oh=66251a4230494533a3cd86ebca64b7cd&amp;oe=5D2FBE1A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07:57:24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03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88392-D519-47BA-9CED-17AF742FC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10642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16</TotalTime>
  <Words>2767</Words>
  <Application>Microsoft Office PowerPoint</Application>
  <PresentationFormat>On-screen Show (4:3)</PresentationFormat>
  <Paragraphs>1119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Posts com mais interações | Randon - 1 of 22</vt:lpstr>
      <vt:lpstr>Posts com mais interações | Randon - 2 of 22</vt:lpstr>
      <vt:lpstr>Posts com mais interações | Randon - 3 of 22</vt:lpstr>
      <vt:lpstr>Posts com mais interações | Randon - 4 of 22</vt:lpstr>
      <vt:lpstr>Posts com mais interações | Randon - 5 of 22</vt:lpstr>
      <vt:lpstr>Posts com mais interações | Randon - 6 of 22</vt:lpstr>
      <vt:lpstr>Posts com mais interações | Randon - 7 of 22</vt:lpstr>
      <vt:lpstr>Posts com mais interações | Randon - 8 of 22</vt:lpstr>
      <vt:lpstr>Posts com mais interações | Randon - 9 of 22</vt:lpstr>
      <vt:lpstr>Posts com mais interações | Randon - 10 of 22</vt:lpstr>
      <vt:lpstr>Posts com mais interações | Randon - 11 of 22</vt:lpstr>
      <vt:lpstr>Posts com mais interações | Randon - 12 of 22</vt:lpstr>
      <vt:lpstr>Posts com mais interações | Randon - 13 of 22</vt:lpstr>
      <vt:lpstr>Posts com mais interações | Randon - 14 of 22</vt:lpstr>
      <vt:lpstr>Posts com mais interações | Randon - 15 of 22</vt:lpstr>
      <vt:lpstr>Posts com mais interações | Randon - 16 of 22</vt:lpstr>
      <vt:lpstr>Posts com mais interações | Randon - 17 of 22</vt:lpstr>
      <vt:lpstr>Posts com mais interações | Randon - 18 of 22</vt:lpstr>
      <vt:lpstr>Posts com mais interações | Randon - 19 of 22</vt:lpstr>
      <vt:lpstr>Posts com mais interações | Randon - 20 of 22</vt:lpstr>
      <vt:lpstr>Posts com mais interações | Randon - 21 of 22</vt:lpstr>
      <vt:lpstr>Posts com mais interações | Randon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2019-05-07T19:11:19Z</dcterms:created>
  <dcterms:modified xsi:type="dcterms:W3CDTF">2019-05-07T19:27:30Z</dcterms:modified>
</cp:coreProperties>
</file>