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C16DB-9555-4B82-B3ED-FEA9103F6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Randon - 1 of 22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4FC3E9-D4EB-4477-93FF-C9B9BB2F1F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1839980"/>
              </p:ext>
            </p:extLst>
          </p:nvPr>
        </p:nvGraphicFramePr>
        <p:xfrm>
          <a:off x="457200" y="1731963"/>
          <a:ext cx="8221371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6476826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2682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512505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0663172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2718512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125937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80497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65616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99819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41028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07247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35380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73801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09369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97288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0754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40118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32698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54674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28966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21006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85790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62184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31173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31488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92118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9F9297-A822-4C05-90A6-62DAF3F48F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1997590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EA0B5-BC0F-41E2-B757-7A8B94A82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Randon - 2 of 22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537F39-DFAE-40BB-8728-44E36DCEC2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54842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5588103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90988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632776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6129983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5091820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714756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25638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22107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19453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92839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83328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12718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9538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30579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51267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25093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44818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48415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62334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61713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57323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26986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03317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91910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41370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92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Empresas Randon - 2019-03-25 16:00:01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É com base na confiança, tecnologia e inteligência que planejamos nosso trabalho! Você sabia que as Empresas Randon fazem parte do Nível 1 de Governança Corporativa da Bovespa?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https://scontent.xx.fbcdn.net/v/t1.0-9/s720x720/55457273_2645900472118682_1457460047675129856_o.jpg?_nc_cat=105&amp;_nc_ht=scontent.xx&amp;oh=c90c50236d8b0d1a9cd4e9d3e948320c&amp;oe=5D34EB4B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05/03/2019 07:57:24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19.5992 %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0076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42CA01-B0CB-4D08-9D58-2679A81AF3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2212662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54BC9-2662-4152-B896-D9AF0C526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Randon - 3 of 22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9B44A8-1260-450E-8108-F8A4DF5705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72101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6784018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05471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414507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2003682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0110022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908924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15662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96164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77886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76612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20522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41482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12839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14770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04429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98717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59137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70480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24614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49374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26226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34572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14568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45739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6353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506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Empresas Randon - 2019-03-19 17:31:16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No ano em que a Randon completa 70 anos de história, Daniel Randon destaca, em seu mais recente artigo publicado na GaúchaZH e no Pioneiro, as sábias palavras do nosso fundador Raul Randon, que sempre levou muito a sério a frase “Ame o que você faz”. Acesse o artigo pelo link: https://bit.ly/2F1tisw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https://scontent.xx.fbcdn.net/v/t1.0-9/s720x720/54278969_2628068093901920_7667409405326917632_o.jpg?_nc_cat=105&amp;_nc_ht=scontent.xx&amp;oh=5c151c9faf249e64a5552169499f1f87&amp;oe=5D76DC82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05/03/2019 07:57:24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8.3414 %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9389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14B9C8-2B64-4904-9386-29F585E3A4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280421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D4596-DAF9-498A-8C92-A730E16D9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Randon - 4 of 22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EC200B-1995-45DA-91B2-1A3EAA4153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73175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6650714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33145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877356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5744012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7998419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245320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55647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51658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46563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68423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9476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10950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57144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78492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68427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75832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14632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89288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90134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40225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27785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66326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61003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08895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1956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6554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Empresas Randon - 2019-03-19 12:00:01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Já conhece a Fras-le? Integrante das Empresas Randon, é uma das principais líderes no segmento de materiais de fricção, oferecendo soluções de segurança no controle de movimentos para os segmentos de Montadoras e Reposição. É responsável pela produção de pastilhas, lonas e sapatas para veículos leves, aeronaves, trens e metrôs e demais tecnologias. Fras-le é qualidade e inovação!
Créditos da imagem: Júlio Soares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https://scontent.xx.fbcdn.net/v/t1.0-9/s720x720/54379894_2607367752638621_8051589428180680704_o.jpg?_nc_cat=105&amp;_nc_ht=scontent.xx&amp;oh=cba91568f189a50e62f85055504ae46d&amp;oe=5D775063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05/03/2019 07:57:24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7.6097 %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35423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CE2576-ACD6-4091-9097-8F4D00FF19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1251936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DA958-9E4B-439C-9A38-D53781CA7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Randon - 5 of 22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EBD5E1-42DF-4EC3-B800-AB5860073D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54522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9128388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84840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897901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839980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947169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954588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25776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05047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0979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82298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19321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49143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52907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85917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79081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02281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57906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68105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47233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46043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08842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73978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85224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55026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01576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1692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Empresas Randon - 2019-03-18 18:00:03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Nesses 70 anos, acumulamos história e experiência compartilhadas com todos os nossos colaboradores, parceiros e amigos. É um prazer termos importância na trajetória de cada um!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https://scontent.xx.fbcdn.net/v/t15.13418-10/s720x720/52793546_1072198086285085_3959751167335989248_n.jpg?_nc_cat=107&amp;_nc_ht=scontent.xx&amp;oh=af04aea0e4edba1f49c215b406e00a61&amp;oe=5D2999C1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05/03/2019 07:57:24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1.7395 %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9978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C0215A-A78D-4AC3-87C7-7F0A88D277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18171763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6C65D-93DD-46CE-B125-72F86D12D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Randon - 6 of 22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A9DEAC-8EA2-4C06-8A7B-3D0FFFE8E3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47949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018300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70749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115475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8476272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3344498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831286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34907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12040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26188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10869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62087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66096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16383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23428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68086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58392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41586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5806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65332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28603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95782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6360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73049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09129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26337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26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Empresas Randon - 2019-03-27 18:00:01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Já conhece a Jost? Com matriz em Neu-Isenburg, na Alemanha, a integrante das Empresas Randon é líder em tecnologia para acoplamentos de veículos comerciais articulados e na comercialização da quinta-roda.
Créditos da foto: Studio Digital Feeling e Carlos Chiaradia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https://scontent.xx.fbcdn.net/v/t1.0-9/s720x720/54730160_2645924462116283_8881999012442406912_o.jpg?_nc_cat=105&amp;_nc_ht=scontent.xx&amp;oh=bdf89abeb174f489f169171a0d32d816&amp;oe=5D2CDF34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05/03/2019 07:57:24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6.4302 %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1827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2A54BC-9FCB-4A25-B630-387E9C209E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14094564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9A764-5CF1-4A81-A58D-1B2089B2F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Randon - 7 of 22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3ED562-6AC1-4E8C-8445-2675C827F0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70589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074728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04831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335117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2226297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9252986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001466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26132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37297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37145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72662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35663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50840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60357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55082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73253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34138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46147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27431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70156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77328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44269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4701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45854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36252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40577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30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Empresas Randon - 2019-03-13 07:48:04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Venha fazer parte do nosso time! Candidate-se para as vagas disponíveis pela nossa página de carreiras. Não esqueça de preencher todo o cadastro e realizar as etapas solicitadas: https://randon.gupy.io/
Confira as vagas da semana:
Analista de Custos Júnior - Randon Holding
Analista de Estratégia e Desempenho I | Analytics - Randon Holding
Auxiliar de Operações - Fras-le (Turno 1)
Consultor Comercial - Banco Randon 
Estágio Administrativo de Planejamento e Programação Peças no Pós-Vendas - Randon Implementos 
Estágio na Logística - Randon Chapecó 
Mecânico de Manutenção II - Suspensys WE
Montador de Componentes I - Master 
Operador de Equipamento de Misturas - Freios Controil
Operador de Máquinas I - Master (Turno 2)
Operador de Máquinas I - Randon Implementos (Turno 2 e 3)
Operador de Máquinas I - Suspensys
Operador de produção I - Fras-le (Turno 1 e 2)
Projetista de Ferramentas I - Fras-le
Serralheiro I - Randon Suspensys
Serralheiro I - Suspensys WE (Turno 1)
Soldador I - Master (Turno 2 e 3)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https://scontent.xx.fbcdn.net/v/t1.0-9/s720x720/51741866_2520690904639640_1968725322434084864_o.jpg?_nc_cat=104&amp;_nc_ht=scontent.xx&amp;oh=8fbb4622c33ff9ad3536c2497f2995f0&amp;oe=5D67ABFB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05/03/2019 07:57:24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11.1989 %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09668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BFC3A5-B032-437A-BF53-7B90C70B9B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33570551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C1F63-E429-490E-931B-08BE9E530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Randon - 8 of 22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181483-84C9-42AC-B7D7-6CDEB49672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9897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4751232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72222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308514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4922046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1640439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280176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37784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63154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77217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58190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9431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68191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8898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31500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17888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30147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83445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81084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74031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28699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66233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4228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27768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38459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24609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007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Empresas Randon - 2019-03-12 17:07:30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Fique por dentro de como se candidatar às nossas vagas pela Página de Carreiras. Acesse: https://randon.gupy.io/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https://scontent.xx.fbcdn.net/v/t15.5256-10/s720x720/52913881_394596217986974_3917246448692887552_n.jpg?_nc_cat=108&amp;_nc_ht=scontent.xx&amp;oh=d99eaa8bb1064a8c9693fa07b34170ce&amp;oe=5D5F2078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05/03/2019 07:57:24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5.0108 %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2217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38D5B3-0EA6-41E1-AE76-E8303055F9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34772552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B6544-4793-4258-8774-18ADB1708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Randon - 9 of 22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5EE60C-8D07-4D38-9D03-6A84C520BE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92680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2982275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63696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743674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9883283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229023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283724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75871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36898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26308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01706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71703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66229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21822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16115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84106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27730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48046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39816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33996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87699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3161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68197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5922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07281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42070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4822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Empresas Randon - 2019-03-20 17:30:00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Interessado em dar um up na sua carreira? É sempre importante estar atualizado diante das demandas da sua área de atuação! Pesquise e se informe, obtendo destaque. Não deixe de conferir a oportunidade que mais se encaixa ao seu perfil, na nossa página de carreiras: 
Almoxarife I - Master 
Analista de Custos Júnior - Randon Holding
Analista de Negócios Junior | Serviços Financeiros - Randon Holding
Estágio de Engenharia de Manutenção/Projetista - Suspensys WE
Estágio em Marketing - Randon Consórcios
Estágio Engenharia de Produto - Jost 
Expedidor I - Master 
Mecânico de Dispositivos e Gabaritos - Randon Araraquara 
Montador Instalador I - Randon Implementos (Turno 3) 
Montador Soldador de Implementos I - Randon Implementos (Turno 1) 
Operador de Máquinas I - Master (Turno 1) 
Operador de Máquinas I - Master (Turno 2 e 3) 
Operador de Produção I - Fras-le (Turno 2) 
Operador de Produção I - Fras-le (Turno 3) 
Operador de Produção II - Master (Turno 2) 
Operador Máquina I - Suspensys (Turno 3) 
Preparador de Superfície - Randon Implementos (Turno 3) 
Soldador I - Suspensys (Turno 3)
https://randon.gupy.io/
Créditos da imagem: Unsplash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https://scontent.xx.fbcdn.net/v/t1.0-9/s720x720/53599106_2607388095969920_117660444390326272_o.jpg?_nc_cat=109&amp;_nc_ht=scontent.xx&amp;oh=2a334ede7d04e61adf5418321090ac97&amp;oe=5D2EE985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05/03/2019 07:57:24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9.3831 %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4780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F34016-AE03-4761-82B6-2CEE475395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13087984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1AAD8-64E4-4335-8C2C-3E7B892AC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Randon - 10 of 22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38F638-560C-4E75-AEC0-3FC6428C9B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35093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9343666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10240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397135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4178684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5869876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440034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06256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41441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24130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95864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76857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49212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00941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24242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98483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18031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74464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30196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71480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07604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52315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20324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90641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66647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98047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364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Empresas Randon - 2019-03-05 18:38:00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 Programa Florescer que faz parte das ações de responsabilidade social do Instituto Elisabetha Randon realizou uma apresentação com o seu quinteto no estande das Empresas Randon, na Festa da Uva. Novas apresentações acontecerão, acompanhe nossa programação.
Foto: Alex Battistel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https://scontent.xx.fbcdn.net/v/t1.0-9/s720x720/53142113_2585713634804033_3181636971726372864_o.jpg?_nc_cat=103&amp;_nc_ht=scontent.xx&amp;oh=f62eeee7009e5b3ba742b05276124cd4&amp;oe=5D6C7412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05/03/2019 07:57:24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3.9403 %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56849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A87CF2-5D49-4C97-8359-6F887E4568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14895711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8E02A-754E-44FA-A306-D5FF9227F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Randon - 11 of 22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CFEEB5-C879-456B-8CCF-EE950DC050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33520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0388095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45787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839338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6653342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049209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294885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47457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0360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59040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62464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48648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68902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76128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15237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90542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98378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56817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92940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76250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38745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68653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24699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2227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77059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41001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1941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Empresas Randon - 2019-03-15 13:00:00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Conheça mais sobre nossas empresas! A Randon Implementos é a maior fabricante de reboques e semirreboques na América Latina. Atua na produção de equipamentos nas modalidades graneleiros, tanques, basculantes, frigoríficos, florestais, e demais variações. É sinônimo de sucesso e inovação!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https://scontent.xx.fbcdn.net/v/t1.0-9/s720x720/54278866_2607336219308441_9111638922210836480_o.jpg?_nc_cat=101&amp;_nc_ht=scontent.xx&amp;oh=96b5ff7414067cdd3f620730c48b069a&amp;oe=5D2C4A57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05/03/2019 07:57:24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3.8348 %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50204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8570B2-B22D-4538-81A4-CFC5FD0D37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29827310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158DC-9394-414C-870A-7771B121A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Randon - 12 of 22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1BEFB2-20C8-42FC-910C-179D10CB09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6437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456868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46199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085739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6101506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6198354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760892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99929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76594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89002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81211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62960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55031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16607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56612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38633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04598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29762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40743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7469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74716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60808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30987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85176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64531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87796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26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Empresas Randon - 2019-03-29 17:30:00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Encontrou aquela vaga perfeita, mas ainda não se candidatou? Entenda como realizar o cadastro completo na nossa página de carreiras!
Além disso, não deixa de conferir as oportunidades disponíveis:
Almoxarife I - Fras-le e Suspensys
Analista Administrativo de Vendas Junior (Logística) - Randon Implementos
Analista de Infraestrutura Junior (Administração Web e Banco de dados) - Randon Holding
Analista de Melhoria Contínua Pleno - Randon Implementos
Analista de Processos I - Master
Assistente Administrativo (Cadastro) - Randon Consórcios
Assistente Administrativo CSC (Financeiro) - Randon Holding
Auxiliar de Limpeza Industrial - Fras-le
Consultor(a) de Controladoria - Randon Implementos
Consultor(a) de Recursos Humanos - Randon Implementos
Engenheiro de CAE II (Cálculo Estrutural) - Suspensys
Engenheiro de CAE II (Dinâmica Veicular) - Suspensys
Engenheiro do Produto II (Inovação de Produto) - Suspensys
Estágio Administrativo Exportação - Randon Implementos
Estágio Administrativo - Randon Suspensys
Estágio em Recursos Humanos - Randon Autopeças
Estágio Engenharia de Produto - Jost
Estágio na Engenharia de Processos - Suspensys WE
Estágio na Tecnologia da Informação/TI - Randon Holding
Montador Soldador de Implementos I - Randon Implementos
Operador de Empilhadeira - Randon Suspensys
Operador de Máquinas I - Suspensys WE
Operador de Fundição I - Suspensys WE
Operador de montagem - Freios Controil
Pedagogo Programa Florescer - Instituto Elisabetha Randon
Pintor I - Randon Implementos
Técnico Mecânico II - Suspensys WE
Técnico Mecânico I - Master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https://scontent.xx.fbcdn.net/v/t15.5256-10/s720x720/54602128_304655690227614_1244974529344700416_n.jpg?_nc_cat=104&amp;_nc_ht=scontent.xx&amp;oh=fe669fca88aa325f37e8e094a5bd309d&amp;oe=5D62ED4F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05/03/2019 07:57:24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6.5723 %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6135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3DD3DC-CD36-4912-BA17-8F3035B92A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9296242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E2068-A10B-4B9B-9525-02429504B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Randon - 13 of 22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78C3E4-27D5-4DCA-9E45-C36E6D4934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21877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384190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21236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400107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4896110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1215237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590601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15108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75512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92755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40693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17477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77475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09843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63006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59951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21843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02424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7318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91011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633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79210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64669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06560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27370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89398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941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Empresas Randon - 2019-03-06 11:01:00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Tecnologia e inovação guiam o momento em que vivemos. Na Randon, não poderia ser diferente! Com a nossa página de carreiras, fazemos um recrutamento virtual e você pode conhecer melhor esse processo no nosso estande da Festa da Uva.
Foto: Alex Battistel 
Confira as vagas da semana:
Almoxarife - Randon Implementos (Turno 3)
Analista Comercial de Exportação Júnior - Suspensys
Analista de Comunicação Pleno - Randon Holding
Engenheiro do Produto I - Suspensys
Estágio Administrativo/Industrial - Randon Implementos 
Estágio de Engenharia - Suspensys
Estágio em Qualidade - Randon Chapecó-SC
Operador de Empilhadeira - Fras-le (Turno 3)
Operador de Produção I (PCD) - Fras-le (Turno 3)
Projetista de Ferramentas I - Fras-le
Na página você também encontra oportunidades para montador soldador, montador instalador, pintor, auxiliar de operações, entre outras! 
Acesse e confira!
https://randon.gupy.io/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https://scontent.xx.fbcdn.net/v/t1.0-9/s720x720/53150266_2585657174809679_1644462197893496832_o.jpg?_nc_cat=108&amp;_nc_ht=scontent.xx&amp;oh=d4c7f24891c9c9b9713684a802df20d0&amp;oe=5D71A837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05/03/2019 07:57:24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8.3782 %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9718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CA2D00-7FCE-40CB-96F4-197E9E7B31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1654190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320B1-DBD2-4E2B-A34B-AECC1C9F2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Randon - 14 of 22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4E7DE8-95D9-4FB2-877E-AC2EB5D664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38486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9911050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45098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315991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6941512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2354020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031770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63961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35872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43427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27857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73693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21240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81146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69825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26011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72839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88981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46146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06162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44210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53308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68218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1677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59578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68757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2255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Empresas Randon - 2019-03-22 11:00:10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Os processos sustentáveis são realidade por aqui! A Randon Implementos e a Fras-le, por exemplo, reutilizam efluentes nos vasos sanitários, jardins, processos de limpeza de pátios e áreas externas. Já a Castertech faz o reuso no resfriamento de peças. #DiaMundialDaÁgua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https://scontent.xx.fbcdn.net/v/t1.0-9/s720x720/54800016_2633991549976241_5033440042979164160_o.jpg?_nc_cat=103&amp;_nc_ht=scontent.xx&amp;oh=43b13fe9a35348dbb810d3f0cdadc867&amp;oe=5D3704CE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05/03/2019 07:57:24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2.8515 %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2660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DFF2DA-67EF-4405-9EBA-667C2C5E77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38197413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ADEC0-DC87-43E7-BECE-0CCBCCDAB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Randon - 15 of 22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22EAD8-E21B-4F43-900D-558E248B33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93888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339080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76933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248875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1985256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4873749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89746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28155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66618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21672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77809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99063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35490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33589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82580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59667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3989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54693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23667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65435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27868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15537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73570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54481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66090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32698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957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Empresas Randon - 2019-03-08 11:17:00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Preparados para o último final de semana da Festa da Uva? Venha aproveitar o espaço com a família! Curta o momento se divertindo com os músicos do Florescer no sábado e teatro no domingo, além da experiência com realidade virtual no estande das Empresas Randon.
Foto: Alex Battistel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https://scontent.xx.fbcdn.net/v/t1.0-9/s720x720/54201333_2592344844140912_1781550505940484096_o.jpg?_nc_cat=101&amp;_nc_ht=scontent.xx&amp;oh=8e69219dd1f3122c5e850019697b9d3f&amp;oe=5D36F138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05/03/2019 07:57:24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3.3846 %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9555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8B4B06-3A10-4837-8D49-D6D2BDAC99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25514249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D91D5-5FD8-48F8-A9C6-1F0024AA5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Randon - 16 of 22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3CEC2B-B2E7-43BF-BFD9-755247460F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78446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1548528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47389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161646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1150314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1384470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320200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13190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26089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30027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91505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59748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44633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60258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70119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53980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46469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33070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7065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02337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24791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34864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68073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45773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42914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38527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1987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Empresas Randon - 2019-03-02 11:00:01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Sobrevoar as Empresas Randon sem tirar os pés do chão, ter uma visão panorâmica e privilegiada. Tudo isso está disponível no nosso estande, na Festa da Uva! Assim como as soberanas da festa, venha ter uma experiência inesquecível com a realidade virtual. 🙂 Créditos das imagens para DC Multimídia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https://scontent.xx.fbcdn.net/v/t15.13418-10/s720x720/52251240_376504849745664_3188034222434549760_n.jpg?_nc_cat=109&amp;_nc_ht=scontent.xx&amp;oh=d9c04df50bf09b112a7cf3823f901855&amp;oe=5D6E7FD8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05/03/2019 07:57:25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5.1539 %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0049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01EFAC-7224-4AEA-9E70-FBD5F8B387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35687277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43885-0F99-4205-BC6F-3C9100CE2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Randon - 17 of 22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47B1C6-B698-4CB9-A123-4EC9028CBB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24500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6426769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51874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129657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7266202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7622961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216137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68383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36925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54262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27871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89785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82189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74330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7682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89987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97731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32850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6251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7512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46370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00194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68147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11828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81370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51655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8915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Empresas Randon - 2019-03-14 09:45:18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As Empresas Randon estão em destaque em quatro categorias da pesquisa Marcas de Quem Decide! De iniciativa do Jornal do Comércio, a 21º edição reconheceu a Racon, empresa do segmento de imóveis e veículos da Randon Consórcios, como a empresa mais lembrada, e a segunda preferida. A Randon também se destacou nas categorias Grande Marca Gaúcha do Ano, Marca Gaúcha Inovadora e Marca Gaúcha Ambiental.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https://scontent.xx.fbcdn.net/v/t1.0-9/q81/s720x720/53253983_2611129425595787_4359255938444558336_o.jpg?_nc_cat=109&amp;_nc_ht=scontent.xx&amp;oh=2c98282d083b37d05d0d7bcac3477590&amp;oe=5D29DCEB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05/03/2019 07:57:24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2.0718 %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9082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08EE2A-44BA-4D07-AC63-95FA192767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23731481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28D04-D267-40AA-9647-0BDF2D0F3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Randon - 18 of 22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3BDC26-F18B-406B-B31F-19E560BFBE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56759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142159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24602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337856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0928772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3064842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818818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4306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39311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80742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83486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60933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84019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74955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53623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77588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4393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97911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77216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73983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87100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69517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17344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32065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71641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57302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9284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Empresas Randon - 2019-03-04 17:50:00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Você conhece a história e o legado da família Randon? O Memorial, na Festa da Uva, é a oportunidade de acompanhar a realização de um sonho. Vem pra Festa da Uva!
Foto: Alex Battistel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https://scontent.xx.fbcdn.net/v/t1.0-9/s720x720/53327610_2582486888460041_714961391626223616_o.jpg?_nc_cat=105&amp;_nc_ht=scontent.xx&amp;oh=c0a216bd7116c2e93d8c7cef8581a893&amp;oe=5D3050C3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05/03/2019 07:57:25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28101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D03B91-FD07-4474-89D9-5437EB25F2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27332129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81FFD-D283-483C-8AA7-D5455CC60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Randon - 19 of 22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C31065-1C24-4AC9-BFB1-BDDF1A76E0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41754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0720937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03652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306008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310958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7008972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184646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70934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89632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36269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11158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75223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721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51304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99945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96830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02264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36662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40245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83851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69385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37208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54784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25700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41168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22076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464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Empresas Randon - 2019-03-11 12:00:00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Ontem aconteceu o encerramento da Festa da Uva! Agradecemos a presença e a parceria de todos que visitaram nosso estande. Fechamos, com muita satisfação,  mais uma edição dessa grande festa, que também foi palco para celebrar os 70 anos das Empresas Randon.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https://scontent.xx.fbcdn.net/v/t15.5256-10/s720x720/53376421_263010284414413_3030771435091001344_n.jpg?_nc_cat=100&amp;_nc_ht=scontent.xx&amp;oh=2f8d2cb1d1f6e65b7c836bb589f3e498&amp;oe=5D2A6DB6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05/03/2019 07:57:24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3.9725 %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82764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A16C6E-5F5C-47F0-93E0-9315060A5A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17586902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28956-027F-4AD1-9DAB-B14F3F6E6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Randon - 20 of 22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3B752D-8B2D-46F5-B9AD-4A8DBADB96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45705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95438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1006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038216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6686666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111013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610967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82998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32649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77359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78975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78630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69585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34304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356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99442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57494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78516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9987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60749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09548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14512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53004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66452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83907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52345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404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Empresas Randon - 2019-03-09 13:00:01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 Festa da Uva está rolando, estamos nos últimos dias de evento. Ainda dá tempo de vistar nosso estande, contamos com a sua presença!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https://scontent.xx.fbcdn.net/v/t1.0-9/s720x720/54364837_2592178067490923_9210828876924583936_o.jpg?_nc_cat=105&amp;_nc_ht=scontent.xx&amp;oh=330e31e39021b5427b720679afaec87e&amp;oe=5D6316E0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05/03/2019 07:57:24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2152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29BB8A-86C9-486E-AFEE-1DEB7E9756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9947903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B4BF6-6DFB-4E8F-9309-E9E99DB52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Randon - 21 of 22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B54401-7F17-4E1F-82B9-166F18E3DC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37767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4187814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39958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753433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8549510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1168660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57214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39956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93767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54732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53076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23702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42950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35221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9106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39946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65498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64281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58113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71287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8565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30236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7210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83296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27120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53194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7568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Empresas Randon - 2019-03-01 11:00:01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Já tem programação para o final de semana? Vem para a Festa da Uva! No sábado você poderá curtir a apresentação do coral do Florescer e no domingo o teatro do Instituto Elisabetha Randon. As apresentações ocorrem durante a tarde.
Foto: Alex Battistel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https://scontent.xx.fbcdn.net/v/t1.0-9/s720x720/53052513_2569335353108528_6816160523780882432_o.jpg?_nc_cat=110&amp;_nc_ht=scontent.xx&amp;oh=3a52e812f60333806e50e5eed6dff0a1&amp;oe=5D66E64B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05/03/2019 07:57:25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2.1866 %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1124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252CCF-7009-45E7-8B56-BADB8276CC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2720418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67EA0-CF0C-4963-9FC4-4C9E1ACE8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Randon - 22 of 22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34716E-0E6C-4D68-BD85-B7527A8C91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63470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2152330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4671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527694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0794054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4909665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57803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82818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80995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27427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93301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70921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61301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90079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85678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21473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98389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90177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17698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52738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84615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16565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55684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14011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09638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14881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529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Empresas Randon - 2019-03-07 11:09:00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 Instituto Elisabetha Randon também está presente na Festa da Uva! Amanhã, dia 08.03, ocorrerão apresentações de teatro sobre educação no trânsito. O Instituto, que existe desde 2003, tem como objetivo promover a cidadania e o desenvolvimento social por meio de ações direcionadas à educação, cultura, assistência social e ao estímulo à prática de voluntariado.
Foto: Alex Battistel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https://scontent.xx.fbcdn.net/v/t1.0-9/s720x720/53233319_2582574255117971_4187005952915931136_o.jpg?_nc_cat=105&amp;_nc_ht=scontent.xx&amp;oh=66251a4230494533a3cd86ebca64b7cd&amp;oe=5D2FBE1A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05/03/2019 07:57:24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1.3288 %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0338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2A6D58-433D-4DF5-A1FC-1507F35DA1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8595027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16</TotalTime>
  <Words>2767</Words>
  <Application>Microsoft Office PowerPoint</Application>
  <PresentationFormat>On-screen Show (4:3)</PresentationFormat>
  <Paragraphs>1119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Posts com mais interações | Randon - 1 of 22</vt:lpstr>
      <vt:lpstr>Posts com mais interações | Randon - 2 of 22</vt:lpstr>
      <vt:lpstr>Posts com mais interações | Randon - 3 of 22</vt:lpstr>
      <vt:lpstr>Posts com mais interações | Randon - 4 of 22</vt:lpstr>
      <vt:lpstr>Posts com mais interações | Randon - 5 of 22</vt:lpstr>
      <vt:lpstr>Posts com mais interações | Randon - 6 of 22</vt:lpstr>
      <vt:lpstr>Posts com mais interações | Randon - 7 of 22</vt:lpstr>
      <vt:lpstr>Posts com mais interações | Randon - 8 of 22</vt:lpstr>
      <vt:lpstr>Posts com mais interações | Randon - 9 of 22</vt:lpstr>
      <vt:lpstr>Posts com mais interações | Randon - 10 of 22</vt:lpstr>
      <vt:lpstr>Posts com mais interações | Randon - 11 of 22</vt:lpstr>
      <vt:lpstr>Posts com mais interações | Randon - 12 of 22</vt:lpstr>
      <vt:lpstr>Posts com mais interações | Randon - 13 of 22</vt:lpstr>
      <vt:lpstr>Posts com mais interações | Randon - 14 of 22</vt:lpstr>
      <vt:lpstr>Posts com mais interações | Randon - 15 of 22</vt:lpstr>
      <vt:lpstr>Posts com mais interações | Randon - 16 of 22</vt:lpstr>
      <vt:lpstr>Posts com mais interações | Randon - 17 of 22</vt:lpstr>
      <vt:lpstr>Posts com mais interações | Randon - 18 of 22</vt:lpstr>
      <vt:lpstr>Posts com mais interações | Randon - 19 of 22</vt:lpstr>
      <vt:lpstr>Posts com mais interações | Randon - 20 of 22</vt:lpstr>
      <vt:lpstr>Posts com mais interações | Randon - 21 of 22</vt:lpstr>
      <vt:lpstr>Posts com mais interações | Randon - 22 of 22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Frederik Peiniger</dc:creator>
  <cp:lastModifiedBy>Frederik Peiniger</cp:lastModifiedBy>
  <cp:revision>2</cp:revision>
  <dcterms:created xsi:type="dcterms:W3CDTF">2019-05-06T21:13:29Z</dcterms:created>
  <dcterms:modified xsi:type="dcterms:W3CDTF">2019-05-06T21:29:35Z</dcterms:modified>
</cp:coreProperties>
</file>