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Iguatemi Porto Alegre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248294</c:v>
                </c:pt>
                <c:pt idx="1">
                  <c:v>248313</c:v>
                </c:pt>
                <c:pt idx="2">
                  <c:v>248301</c:v>
                </c:pt>
                <c:pt idx="3">
                  <c:v>248281</c:v>
                </c:pt>
                <c:pt idx="4">
                  <c:v>248256</c:v>
                </c:pt>
                <c:pt idx="5">
                  <c:v>248243</c:v>
                </c:pt>
                <c:pt idx="6">
                  <c:v>248518</c:v>
                </c:pt>
                <c:pt idx="7">
                  <c:v>248505</c:v>
                </c:pt>
                <c:pt idx="8">
                  <c:v>248495</c:v>
                </c:pt>
                <c:pt idx="9">
                  <c:v>248475</c:v>
                </c:pt>
                <c:pt idx="10">
                  <c:v>248481</c:v>
                </c:pt>
                <c:pt idx="11">
                  <c:v>248467</c:v>
                </c:pt>
                <c:pt idx="12">
                  <c:v>248457</c:v>
                </c:pt>
                <c:pt idx="13">
                  <c:v>248440</c:v>
                </c:pt>
                <c:pt idx="14">
                  <c:v>248432</c:v>
                </c:pt>
                <c:pt idx="15">
                  <c:v>248403</c:v>
                </c:pt>
                <c:pt idx="16">
                  <c:v>248396</c:v>
                </c:pt>
                <c:pt idx="17">
                  <c:v>248394</c:v>
                </c:pt>
                <c:pt idx="18">
                  <c:v>248382</c:v>
                </c:pt>
                <c:pt idx="19">
                  <c:v>248377</c:v>
                </c:pt>
                <c:pt idx="20">
                  <c:v>248351</c:v>
                </c:pt>
                <c:pt idx="21">
                  <c:v>248341</c:v>
                </c:pt>
                <c:pt idx="22">
                  <c:v>248339</c:v>
                </c:pt>
                <c:pt idx="23">
                  <c:v>248337</c:v>
                </c:pt>
                <c:pt idx="24">
                  <c:v>248335</c:v>
                </c:pt>
                <c:pt idx="25">
                  <c:v>248342</c:v>
                </c:pt>
                <c:pt idx="26">
                  <c:v>248332</c:v>
                </c:pt>
                <c:pt idx="27">
                  <c:v>248319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08-4697-B492-336455B86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846904"/>
        <c:axId val="296843296"/>
      </c:lineChart>
      <c:dateAx>
        <c:axId val="296846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43296"/>
        <c:crosses val="autoZero"/>
        <c:auto val="1"/>
        <c:lblOffset val="100"/>
        <c:baseTimeUnit val="days"/>
      </c:dateAx>
      <c:valAx>
        <c:axId val="29684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4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B680A-AFE0-4DDD-9389-1C0D47989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Cumulativo fãs mês | Iguatemi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DA7B12-D561-454D-9DDD-020F94AEB5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3905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ECE5E-8EAC-4EB1-8354-16B238301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603FB-EE3D-4579-8255-CDDDAE82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1291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Cumulativo fãs mês | Iguatemi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Cumulativo fãs mês | Iguatemi</dc:title>
  <dc:creator>Frederik Peiniger</dc:creator>
  <cp:lastModifiedBy>Frederik Peiniger</cp:lastModifiedBy>
  <cp:revision>1</cp:revision>
  <dcterms:created xsi:type="dcterms:W3CDTF">2019-03-19T21:30:32Z</dcterms:created>
  <dcterms:modified xsi:type="dcterms:W3CDTF">2019-03-19T21:30:36Z</dcterms:modified>
</cp:coreProperties>
</file>