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gnccinemas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43435</c:v>
                </c:pt>
                <c:pt idx="1">
                  <c:v>43436</c:v>
                </c:pt>
                <c:pt idx="2">
                  <c:v>43437</c:v>
                </c:pt>
                <c:pt idx="3">
                  <c:v>43438</c:v>
                </c:pt>
                <c:pt idx="4">
                  <c:v>43439</c:v>
                </c:pt>
                <c:pt idx="5">
                  <c:v>43440</c:v>
                </c:pt>
                <c:pt idx="6">
                  <c:v>43441</c:v>
                </c:pt>
                <c:pt idx="7">
                  <c:v>43442</c:v>
                </c:pt>
                <c:pt idx="8">
                  <c:v>43443</c:v>
                </c:pt>
                <c:pt idx="9">
                  <c:v>43444</c:v>
                </c:pt>
                <c:pt idx="10">
                  <c:v>43445</c:v>
                </c:pt>
                <c:pt idx="11">
                  <c:v>43446</c:v>
                </c:pt>
                <c:pt idx="12">
                  <c:v>43447</c:v>
                </c:pt>
                <c:pt idx="13">
                  <c:v>43448</c:v>
                </c:pt>
                <c:pt idx="14">
                  <c:v>43449</c:v>
                </c:pt>
                <c:pt idx="15">
                  <c:v>43450</c:v>
                </c:pt>
                <c:pt idx="16">
                  <c:v>43451</c:v>
                </c:pt>
                <c:pt idx="17">
                  <c:v>43452</c:v>
                </c:pt>
                <c:pt idx="18">
                  <c:v>43453</c:v>
                </c:pt>
                <c:pt idx="19">
                  <c:v>43454</c:v>
                </c:pt>
                <c:pt idx="20">
                  <c:v>43455</c:v>
                </c:pt>
                <c:pt idx="21">
                  <c:v>43456</c:v>
                </c:pt>
                <c:pt idx="22">
                  <c:v>43457</c:v>
                </c:pt>
                <c:pt idx="23">
                  <c:v>43458</c:v>
                </c:pt>
                <c:pt idx="24">
                  <c:v>43459</c:v>
                </c:pt>
                <c:pt idx="25">
                  <c:v>43460</c:v>
                </c:pt>
                <c:pt idx="26">
                  <c:v>43461</c:v>
                </c:pt>
                <c:pt idx="27">
                  <c:v>43462</c:v>
                </c:pt>
                <c:pt idx="28">
                  <c:v>43463</c:v>
                </c:pt>
                <c:pt idx="29">
                  <c:v>43464</c:v>
                </c:pt>
                <c:pt idx="30">
                  <c:v>43465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4584</c:v>
                </c:pt>
                <c:pt idx="1">
                  <c:v>4747</c:v>
                </c:pt>
                <c:pt idx="2">
                  <c:v>4920</c:v>
                </c:pt>
                <c:pt idx="3">
                  <c:v>3018</c:v>
                </c:pt>
                <c:pt idx="4">
                  <c:v>2525</c:v>
                </c:pt>
                <c:pt idx="5">
                  <c:v>6185</c:v>
                </c:pt>
                <c:pt idx="6">
                  <c:v>4097</c:v>
                </c:pt>
                <c:pt idx="7">
                  <c:v>3240</c:v>
                </c:pt>
                <c:pt idx="8">
                  <c:v>3519</c:v>
                </c:pt>
                <c:pt idx="9">
                  <c:v>2442</c:v>
                </c:pt>
                <c:pt idx="10">
                  <c:v>2988</c:v>
                </c:pt>
                <c:pt idx="11">
                  <c:v>3278</c:v>
                </c:pt>
                <c:pt idx="12">
                  <c:v>3242</c:v>
                </c:pt>
                <c:pt idx="13">
                  <c:v>4227</c:v>
                </c:pt>
                <c:pt idx="14">
                  <c:v>4631</c:v>
                </c:pt>
                <c:pt idx="15">
                  <c:v>4433</c:v>
                </c:pt>
                <c:pt idx="16">
                  <c:v>3855</c:v>
                </c:pt>
                <c:pt idx="17">
                  <c:v>9179</c:v>
                </c:pt>
                <c:pt idx="18">
                  <c:v>5223</c:v>
                </c:pt>
                <c:pt idx="19">
                  <c:v>4046</c:v>
                </c:pt>
                <c:pt idx="20">
                  <c:v>2389</c:v>
                </c:pt>
                <c:pt idx="21">
                  <c:v>4545</c:v>
                </c:pt>
                <c:pt idx="22">
                  <c:v>6033</c:v>
                </c:pt>
                <c:pt idx="23">
                  <c:v>5655</c:v>
                </c:pt>
                <c:pt idx="24">
                  <c:v>9987</c:v>
                </c:pt>
                <c:pt idx="25">
                  <c:v>10152</c:v>
                </c:pt>
                <c:pt idx="26">
                  <c:v>7100</c:v>
                </c:pt>
                <c:pt idx="27">
                  <c:v>8045</c:v>
                </c:pt>
                <c:pt idx="28">
                  <c:v>6447</c:v>
                </c:pt>
                <c:pt idx="29">
                  <c:v>6700</c:v>
                </c:pt>
                <c:pt idx="30">
                  <c:v>5561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81-4E22-9D3B-EEFBCEBCCD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85440"/>
        <c:axId val="283989136"/>
      </c:lineChart>
      <c:dateAx>
        <c:axId val="286085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989136"/>
        <c:crosses val="autoZero"/>
        <c:auto val="1"/>
        <c:lblOffset val="100"/>
        <c:baseTimeUnit val="days"/>
      </c:dateAx>
      <c:valAx>
        <c:axId val="283989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85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32C92-0ECD-4CF8-94AA-89C5E5155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GNC Cinemas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CE1881-6B37-4F5C-A855-6B33B01F40F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50266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8C14CD-35BA-43BF-8752-58EED60D91A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49732A-5A0E-4DA2-994F-189EC959E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2633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Impressions  | GNC Cinemas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Impressions  | GNC Cinemas</dc:title>
  <dc:creator>Frederik Peiniger</dc:creator>
  <cp:lastModifiedBy>Frederik Peiniger</cp:lastModifiedBy>
  <cp:revision>1</cp:revision>
  <dcterms:created xsi:type="dcterms:W3CDTF">2019-03-01T21:02:02Z</dcterms:created>
  <dcterms:modified xsi:type="dcterms:W3CDTF">2019-03-01T21:02:07Z</dcterms:modified>
</cp:coreProperties>
</file>