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Grupo Miolo</c:v>
                </c:pt>
                <c:pt idx="1">
                  <c:v>Casa Valduga</c:v>
                </c:pt>
                <c:pt idx="2">
                  <c:v>Chandon Brasil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7-4332-9E99-238BC6841A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Grupo Miolo</c:v>
                </c:pt>
                <c:pt idx="1">
                  <c:v>Casa Valduga</c:v>
                </c:pt>
                <c:pt idx="2">
                  <c:v>Chandon Brasil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7-4332-9E99-238BC6841A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Grupo Miolo</c:v>
                </c:pt>
                <c:pt idx="1">
                  <c:v>Casa Valduga</c:v>
                </c:pt>
                <c:pt idx="2">
                  <c:v>Chandon Brasil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7-4332-9E99-238BC6841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850952"/>
        <c:axId val="353851608"/>
      </c:barChart>
      <c:catAx>
        <c:axId val="35385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1608"/>
        <c:crosses val="autoZero"/>
        <c:auto val="1"/>
        <c:lblAlgn val="ctr"/>
        <c:lblOffset val="100"/>
        <c:noMultiLvlLbl val="0"/>
      </c:catAx>
      <c:valAx>
        <c:axId val="35385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0164-6044-4ECB-9DBF-DC675D122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mídia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20CA5E-BCC9-4DB9-BB10-68ECC7999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56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A9CB6-7CEC-4DB4-987C-99F487C31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ECC47-2AF2-43B9-AC85-B758B238D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35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Distribuição por mídia | Concorrência - Valduga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Distribuição por mídia | Concorrência - Valduga</dc:title>
  <dc:creator>Administrator</dc:creator>
  <cp:lastModifiedBy>Administrator</cp:lastModifiedBy>
  <cp:revision>1</cp:revision>
  <dcterms:created xsi:type="dcterms:W3CDTF">2018-09-03T21:26:12Z</dcterms:created>
  <dcterms:modified xsi:type="dcterms:W3CDTF">2018-09-03T21:26:17Z</dcterms:modified>
</cp:coreProperties>
</file>