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BarraShoppingSul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410</c:v>
                </c:pt>
                <c:pt idx="1">
                  <c:v>10</c:v>
                </c:pt>
                <c:pt idx="2">
                  <c:v>46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1E-42BB-8EAC-FE982B63FD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Iguatemi Porto Alegre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1096</c:v>
                </c:pt>
                <c:pt idx="1">
                  <c:v>0</c:v>
                </c:pt>
                <c:pt idx="2">
                  <c:v>163</c:v>
                </c:pt>
                <c:pt idx="3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1E-42BB-8EAC-FE982B63FD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Shopping Praia de Belas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3319</c:v>
                </c:pt>
                <c:pt idx="1">
                  <c:v>0</c:v>
                </c:pt>
                <c:pt idx="2">
                  <c:v>22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1E-42BB-8EAC-FE982B63F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199544"/>
        <c:axId val="344199872"/>
      </c:barChart>
      <c:catAx>
        <c:axId val="344199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99872"/>
        <c:crosses val="autoZero"/>
        <c:auto val="1"/>
        <c:lblAlgn val="ctr"/>
        <c:lblOffset val="100"/>
        <c:noMultiLvlLbl val="0"/>
      </c:catAx>
      <c:valAx>
        <c:axId val="34419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9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BarraShoppingSul</c:v>
                </c:pt>
                <c:pt idx="1">
                  <c:v>Iguatemi Porto Alegre</c:v>
                </c:pt>
                <c:pt idx="2">
                  <c:v>Shopping Praia de Belas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7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76-43A9-B713-52F7536D51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BarraShoppingSul</c:v>
                </c:pt>
                <c:pt idx="1">
                  <c:v>Iguatemi Porto Alegre</c:v>
                </c:pt>
                <c:pt idx="2">
                  <c:v>Shopping Praia de Belas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31</c:v>
                </c:pt>
                <c:pt idx="1">
                  <c:v>36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76-43A9-B713-52F7536D51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BarraShoppingSul</c:v>
                </c:pt>
                <c:pt idx="1">
                  <c:v>Iguatemi Porto Alegre</c:v>
                </c:pt>
                <c:pt idx="2">
                  <c:v>Shopping Praia de Belas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76-43A9-B713-52F7536D51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713992"/>
        <c:axId val="354712024"/>
      </c:barChart>
      <c:catAx>
        <c:axId val="35471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12024"/>
        <c:crosses val="autoZero"/>
        <c:auto val="1"/>
        <c:lblAlgn val="ctr"/>
        <c:lblOffset val="100"/>
        <c:noMultiLvlLbl val="0"/>
      </c:catAx>
      <c:valAx>
        <c:axId val="35471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1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BarraShoppingSul</c:v>
                </c:pt>
                <c:pt idx="1">
                  <c:v>Iguatemi Porto Alegre</c:v>
                </c:pt>
                <c:pt idx="2">
                  <c:v>Shopping Praia de Belas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12870</c:v>
                </c:pt>
                <c:pt idx="1">
                  <c:v>23349</c:v>
                </c:pt>
                <c:pt idx="2">
                  <c:v>29937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19-46D4-AF99-D1421A7E4F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868704"/>
        <c:axId val="402869032"/>
      </c:barChart>
      <c:catAx>
        <c:axId val="40286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869032"/>
        <c:crosses val="autoZero"/>
        <c:auto val="1"/>
        <c:lblAlgn val="ctr"/>
        <c:lblOffset val="100"/>
        <c:noMultiLvlLbl val="0"/>
      </c:catAx>
      <c:valAx>
        <c:axId val="40286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86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E0C34-4546-4D2A-8A15-299DEB5555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Concorrência Iguatemi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047918-DE8E-49AA-A675-B2BB94B38E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Global</a:t>
            </a:r>
          </a:p>
        </p:txBody>
      </p:sp>
    </p:spTree>
    <p:extLst>
      <p:ext uri="{BB962C8B-B14F-4D97-AF65-F5344CB8AC3E}">
        <p14:creationId xmlns:p14="http://schemas.microsoft.com/office/powerpoint/2010/main" val="11016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35B5D-2B10-4097-B5DA-E7F6E4A8E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Concorrência - Iguatemi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62ECFE-1FFE-4219-8DE9-A80749052C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0405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5901404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49860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4474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430306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48175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84148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46239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923281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840921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54782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987943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57658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24647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37155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26654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70753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03280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2114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12580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226981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33280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90229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70432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12865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8249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96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BarraShoppingSul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13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Iguatemi Porto Alegre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78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Shopping Praia de Belas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346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78E86-7EC7-4BF4-8C2E-35CEF6F2D5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68439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7B37E-1B60-41C0-AD68-405086548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Per Post By Post Type | Concorrência - Iguatemi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4C4AF2-A912-487A-9DD3-37A6E9A758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5767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7217C-874D-4939-98D0-B520B1A262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CF1B7-C308-4576-80CC-BBABFDE19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803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1A62C-ED7B-44FA-BDFB-EC3771240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Concorrência - Iguatemi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107529-FE79-4CA2-96BE-43334D6D13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7187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B947A-F1A9-4BD7-8DD2-2DF1BCBE7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93C0B-381A-49BA-B764-3ABE07660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782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8005C-8E16-434F-8C05-C7800A53D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Total Interactions | Concorrência - Iguatemi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ED31F4-2886-4162-87AD-656674FA9F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4064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E528A-07B9-4999-82A4-6EEE02E732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310AD-CD4D-421E-B465-E57A97C33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386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B278-B0B3-48A7-A9AF-490303D7E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Key Metrics Table | Concorrência - Iguatemi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792FEA-C736-459D-8326-ECB259FCFF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8706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78944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215891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77928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9489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4712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63941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681496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997482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51870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516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777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barrashoppingsul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79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iguatemipoa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89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praiadebelas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035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4DFBE-03C5-420C-A9F2-1763D625DB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0476922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256</Words>
  <Application>Microsoft Office PowerPoint</Application>
  <PresentationFormat>On-screen Show (4:3)</PresentationFormat>
  <Paragraphs>155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Concorrência Iguatemi</vt:lpstr>
      <vt:lpstr>Facebook Key Metrics Table | Concorrência - Iguatemi</vt:lpstr>
      <vt:lpstr>Facebook Interactions Per Post By Post Type | Concorrência - Iguatemi</vt:lpstr>
      <vt:lpstr>Facebook Sponsored Posts Distribution | Concorrência - Iguatemi</vt:lpstr>
      <vt:lpstr>Facebook Total Interactions | Concorrência - Iguatemi</vt:lpstr>
      <vt:lpstr>Instagram Key Metrics Table | Concorrência - Iguatemi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Concorrência Iguatemi</dc:title>
  <dc:creator>Administrator</dc:creator>
  <cp:lastModifiedBy>Administrator</cp:lastModifiedBy>
  <cp:revision>1</cp:revision>
  <dcterms:created xsi:type="dcterms:W3CDTF">2018-07-24T20:46:38Z</dcterms:created>
  <dcterms:modified xsi:type="dcterms:W3CDTF">2018-07-24T20:46:53Z</dcterms:modified>
</cp:coreProperties>
</file>