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Ramarim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479</c:v>
                </c:pt>
                <c:pt idx="1">
                  <c:v>230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C2-49C2-88BD-81B3D5988E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9130992"/>
        <c:axId val="349128696"/>
      </c:barChart>
      <c:catAx>
        <c:axId val="349130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128696"/>
        <c:crosses val="autoZero"/>
        <c:auto val="1"/>
        <c:lblAlgn val="ctr"/>
        <c:lblOffset val="100"/>
        <c:noMultiLvlLbl val="0"/>
      </c:catAx>
      <c:valAx>
        <c:axId val="349128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130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Ramarim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656-41E9-8906-4D3141BC8DC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Sponsored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Ramarim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656-41E9-8906-4D3141BC8DC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yet tagged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Ramarim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656-41E9-8906-4D3141BC8D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4754752"/>
        <c:axId val="354755736"/>
      </c:barChart>
      <c:catAx>
        <c:axId val="354754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755736"/>
        <c:crosses val="autoZero"/>
        <c:auto val="1"/>
        <c:lblAlgn val="ctr"/>
        <c:lblOffset val="100"/>
        <c:noMultiLvlLbl val="0"/>
      </c:catAx>
      <c:valAx>
        <c:axId val="354755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754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Ramarim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5964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A37-49F9-B8B1-17D4B998EF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1926032"/>
        <c:axId val="351931936"/>
      </c:barChart>
      <c:catAx>
        <c:axId val="351926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931936"/>
        <c:crosses val="autoZero"/>
        <c:auto val="1"/>
        <c:lblAlgn val="ctr"/>
        <c:lblOffset val="100"/>
        <c:noMultiLvlLbl val="0"/>
      </c:catAx>
      <c:valAx>
        <c:axId val="351931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926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D136BE-9B59-4531-841F-6F202E2CCBB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Concorrência Iguatemi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A9CDC8-5AA3-4500-B99D-610F16AA12C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Global</a:t>
            </a:r>
          </a:p>
        </p:txBody>
      </p:sp>
    </p:spTree>
    <p:extLst>
      <p:ext uri="{BB962C8B-B14F-4D97-AF65-F5344CB8AC3E}">
        <p14:creationId xmlns:p14="http://schemas.microsoft.com/office/powerpoint/2010/main" val="18664064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9AFCFF-D6C9-4BAE-B684-71EA2F3998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Ramarim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9B7881-603B-437E-990D-D23BDF1AEF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26964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6170634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6244784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6780741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9508167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740888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3666009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3629758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5525602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0617113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1090843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3132587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2398714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8490266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7030148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8062199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0602017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3437972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4974180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4790584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0478185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9895679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2820158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7201018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0626077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67287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2439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Ramarim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64581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9C5022-794E-4AC6-9158-252CFEBD2E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195847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1A46CC-B3D3-4B89-A139-44EB5EEB4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Per Post By Post Type | Ramarim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F52B7DD-F4C4-4495-86E2-FEDB13CC1E2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116599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76767D-B8FD-48B4-88D5-89359A85E6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3AE838-019D-4BBF-B540-5E2B35EED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46139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85504-E08A-4002-B212-1BFD3ED1C4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Sponsored Posts Distribution | Ramarim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F997A25-750B-47CB-AF7D-2629F8F7BEB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607879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8C839A-ADBB-4B2E-A0AF-E63AEEB52F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EAC59-9039-40CA-B060-916B76086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07078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5411CD-4CA6-4C4F-8014-642A2C4F9A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Ramarim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9884885-881C-426B-BAED-958A1167CF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26154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86F55C-A923-4034-B897-AC2C06C2BA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CDAF62-F1FA-422C-A8D4-D633151446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20301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73EE8B-D668-492F-8990-EEAB97BB5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Ramarim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5A4BD8-97ED-4F35-9489-13F7A33683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968684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9555467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199851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0964621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105559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46805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7127310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69017648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49655208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7429298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94729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8452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instaramarim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60665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7C7029-22D5-4C3F-8DC1-41EA1E5A25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3475514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156</Words>
  <Application>Microsoft Office PowerPoint</Application>
  <PresentationFormat>On-screen Show (4:3)</PresentationFormat>
  <Paragraphs>85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Calibri</vt:lpstr>
      <vt:lpstr>Arial</vt:lpstr>
      <vt:lpstr>quintly_template</vt:lpstr>
      <vt:lpstr>Concorrência Iguatemi</vt:lpstr>
      <vt:lpstr>Facebook Key Metrics Table | Ramarim</vt:lpstr>
      <vt:lpstr>Facebook Interactions Per Post By Post Type | Ramarim</vt:lpstr>
      <vt:lpstr>Facebook Sponsored Posts Distribution | Ramarim</vt:lpstr>
      <vt:lpstr>Facebook Total Interactions | Ramarim</vt:lpstr>
      <vt:lpstr>Instagram Key Metrics Table | Ramarim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Concorrência Iguatemi</dc:title>
  <dc:creator>Administrator</dc:creator>
  <cp:lastModifiedBy>Administrator</cp:lastModifiedBy>
  <cp:revision>1</cp:revision>
  <dcterms:created xsi:type="dcterms:W3CDTF">2018-07-24T20:45:24Z</dcterms:created>
  <dcterms:modified xsi:type="dcterms:W3CDTF">2018-07-24T20:45:40Z</dcterms:modified>
</cp:coreProperties>
</file>