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ALEF Bookstores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43239</c:v>
                </c:pt>
                <c:pt idx="1">
                  <c:v>43240</c:v>
                </c:pt>
                <c:pt idx="2">
                  <c:v>43241</c:v>
                </c:pt>
                <c:pt idx="3">
                  <c:v>43242</c:v>
                </c:pt>
                <c:pt idx="4">
                  <c:v>43243</c:v>
                </c:pt>
                <c:pt idx="5">
                  <c:v>43244</c:v>
                </c:pt>
                <c:pt idx="6">
                  <c:v>43245</c:v>
                </c:pt>
                <c:pt idx="7">
                  <c:v>43246</c:v>
                </c:pt>
                <c:pt idx="8">
                  <c:v>43247</c:v>
                </c:pt>
                <c:pt idx="9">
                  <c:v>43248</c:v>
                </c:pt>
                <c:pt idx="10">
                  <c:v>43249</c:v>
                </c:pt>
                <c:pt idx="11">
                  <c:v>43250</c:v>
                </c:pt>
                <c:pt idx="12">
                  <c:v>43251</c:v>
                </c:pt>
                <c:pt idx="13">
                  <c:v>43252</c:v>
                </c:pt>
                <c:pt idx="14">
                  <c:v>43253</c:v>
                </c:pt>
                <c:pt idx="15">
                  <c:v>43254</c:v>
                </c:pt>
                <c:pt idx="16">
                  <c:v>43255</c:v>
                </c:pt>
                <c:pt idx="17">
                  <c:v>43256</c:v>
                </c:pt>
                <c:pt idx="18">
                  <c:v>43257</c:v>
                </c:pt>
                <c:pt idx="19">
                  <c:v>43258</c:v>
                </c:pt>
                <c:pt idx="20">
                  <c:v>43259</c:v>
                </c:pt>
                <c:pt idx="21">
                  <c:v>43260</c:v>
                </c:pt>
                <c:pt idx="22">
                  <c:v>43261</c:v>
                </c:pt>
                <c:pt idx="23">
                  <c:v>43262</c:v>
                </c:pt>
                <c:pt idx="24">
                  <c:v>43263</c:v>
                </c:pt>
                <c:pt idx="25">
                  <c:v>43264</c:v>
                </c:pt>
                <c:pt idx="26">
                  <c:v>43265</c:v>
                </c:pt>
                <c:pt idx="27">
                  <c:v>43266</c:v>
                </c:pt>
                <c:pt idx="28">
                  <c:v>43267</c:v>
                </c:pt>
                <c:pt idx="29">
                  <c:v>43268</c:v>
                </c:pt>
                <c:pt idx="30">
                  <c:v>43269</c:v>
                </c:pt>
                <c:pt idx="31">
                  <c:v>43270</c:v>
                </c:pt>
                <c:pt idx="32">
                  <c:v>43271</c:v>
                </c:pt>
                <c:pt idx="33">
                  <c:v>43272</c:v>
                </c:pt>
                <c:pt idx="34">
                  <c:v>43273</c:v>
                </c:pt>
                <c:pt idx="35">
                  <c:v>43274</c:v>
                </c:pt>
                <c:pt idx="36">
                  <c:v>43275</c:v>
                </c:pt>
                <c:pt idx="37">
                  <c:v>43276</c:v>
                </c:pt>
                <c:pt idx="38">
                  <c:v>43277</c:v>
                </c:pt>
                <c:pt idx="39">
                  <c:v>43278</c:v>
                </c:pt>
                <c:pt idx="40">
                  <c:v>43279</c:v>
                </c:pt>
                <c:pt idx="41">
                  <c:v>43280</c:v>
                </c:pt>
                <c:pt idx="42">
                  <c:v>43281</c:v>
                </c:pt>
                <c:pt idx="43">
                  <c:v>43282</c:v>
                </c:pt>
              </c:numCache>
            </c:numRef>
          </c:cat>
          <c:val>
            <c:numRef>
              <c:f>Sheet1!$B$2:$B$45</c:f>
              <c:numCache>
                <c:formatCode>General</c:formatCode>
                <c:ptCount val="4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6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DE-4468-A573-9D4912D6F9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582640"/>
        <c:axId val="335578704"/>
      </c:lineChart>
      <c:dateAx>
        <c:axId val="335582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578704"/>
        <c:crosses val="autoZero"/>
        <c:auto val="1"/>
        <c:lblOffset val="100"/>
        <c:baseTimeUnit val="days"/>
      </c:dateAx>
      <c:valAx>
        <c:axId val="33557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582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User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67-410D-9D0C-CB0BB232B7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Private Conversations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26907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67-410D-9D0C-CB0BB232B7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4778136"/>
        <c:axId val="174776168"/>
      </c:barChart>
      <c:catAx>
        <c:axId val="174778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776168"/>
        <c:crosses val="autoZero"/>
        <c:auto val="1"/>
        <c:lblAlgn val="ctr"/>
        <c:lblOffset val="100"/>
        <c:noMultiLvlLbl val="0"/>
      </c:catAx>
      <c:valAx>
        <c:axId val="174776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778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F9-4EC0-87C9-D8C9CA7AB9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F9-4EC0-87C9-D8C9CA7AB9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F9-4EC0-87C9-D8C9CA7AB9B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F9-4EC0-87C9-D8C9CA7AB9B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EF9-4EC0-87C9-D8C9CA7AB9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5880840"/>
        <c:axId val="415876576"/>
      </c:barChart>
      <c:catAx>
        <c:axId val="415880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76576"/>
        <c:crosses val="autoZero"/>
        <c:auto val="1"/>
        <c:lblAlgn val="ctr"/>
        <c:lblOffset val="100"/>
        <c:noMultiLvlLbl val="0"/>
      </c:catAx>
      <c:valAx>
        <c:axId val="41587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80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CA-4AF2-8C71-980524BA7D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CA-4AF2-8C71-980524BA7D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CA-4AF2-8C71-980524BA7DD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6CA-4AF2-8C71-980524BA7DD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6CA-4AF2-8C71-980524BA7D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5854272"/>
        <c:axId val="415855912"/>
      </c:barChart>
      <c:catAx>
        <c:axId val="415854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55912"/>
        <c:crosses val="autoZero"/>
        <c:auto val="1"/>
        <c:lblAlgn val="ctr"/>
        <c:lblOffset val="100"/>
        <c:noMultiLvlLbl val="0"/>
      </c:catAx>
      <c:valAx>
        <c:axId val="415855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54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Questions with negative Feedback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A5-4E49-BCDC-4A60CAC0BA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Questions without negative Feedback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A5-4E49-BCDC-4A60CAC0BA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5857552"/>
        <c:axId val="415860504"/>
      </c:barChart>
      <c:catAx>
        <c:axId val="41585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60504"/>
        <c:crosses val="autoZero"/>
        <c:auto val="1"/>
        <c:lblAlgn val="ctr"/>
        <c:lblOffset val="100"/>
        <c:noMultiLvlLbl val="0"/>
      </c:catAx>
      <c:valAx>
        <c:axId val="415860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5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Negative Feedback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49-43CF-9531-8AB0F88D7B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Other Feedback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49-43CF-9531-8AB0F88D7B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5863784"/>
        <c:axId val="415870672"/>
      </c:barChart>
      <c:catAx>
        <c:axId val="415863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70672"/>
        <c:crosses val="autoZero"/>
        <c:auto val="1"/>
        <c:lblAlgn val="ctr"/>
        <c:lblOffset val="100"/>
        <c:noMultiLvlLbl val="0"/>
      </c:catAx>
      <c:valAx>
        <c:axId val="41587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63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3A51B-5FB9-42FA-8EC5-C04F8E1053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Own Customer Care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9C73E5-C702-4845-8C1A-6FFD982450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Oventure</a:t>
            </a:r>
          </a:p>
        </p:txBody>
      </p:sp>
    </p:spTree>
    <p:extLst>
      <p:ext uri="{BB962C8B-B14F-4D97-AF65-F5344CB8AC3E}">
        <p14:creationId xmlns:p14="http://schemas.microsoft.com/office/powerpoint/2010/main" val="953392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BBDD-DFAD-4D7C-9860-BEBEF75E0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Conversations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D8DC04-D68E-47F3-836B-67448181FB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7706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8257766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68928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785848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611251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329051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528185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71735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Conversations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Private Replies to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Time to Respond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728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26907.284533648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650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4E9D72-8250-43E3-8142-CA402AC7BE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3283811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D4B86-07C2-4BF5-992D-A296FE236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Questions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8E6198-456E-4A11-AB26-88CC06FC7F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15815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32BB3F-534A-4833-AB16-B9725745A8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4C73F-05CF-44D1-B891-F35C000B7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468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2C392-EB0E-46FC-8E17-645B780E4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Avg. Response Time of Incoming Requests (in sec.)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8F07C8-E990-4119-8C18-4D9BEC2B13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52635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C7CDA7-C656-4C0F-9181-CE5071E9B4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CB2FF-2974-4260-B84A-C47B1DEA6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86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23624-3194-4FA6-B00D-FBBB16DB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All Pages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DAE1EF-2CD7-412D-BD53-7E04510EB2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8869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1894130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96391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9870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7099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98928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63401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046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Orchidia Donaa - 2018-07-01 23:57:12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 بحضرتك،
مواعيد العمل الرسمية من 10 صباحا حتي 12 مساءا.
منتظرين تشريفك.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644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Amira Borham - 2018-07-01 23:34:18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للاسف غير متوفرين حاليا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00:17:54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451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Nada Khaled - 2018-07-01 23:09:49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للاسف غير متوفرين حاليا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00:18:32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595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Omar Boraie Omar - 2018-07-01 22:49:15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متوفرة يا فندم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00:48:55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094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Mahmoud Somaa - 2018-07-01 22:43:32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للاسف غير متاح حاليا بمكتبات 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00:48:23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211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PosSy E. Soliman - 2018-07-01 20:15:33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الكتاب موجود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07/01/2018 21:53:41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261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DC856F-C45A-436E-A344-62807CEEDD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1606351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53A6D-A943-48D6-AA62-BF8341315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All Pages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36C1CF-BED9-4379-B56E-33323F49B4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5381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4682833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859313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5275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8954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759306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13935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280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Abdelrahman Ashraf - 2018-07-01 19:51:50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معاها نوت بوك يا فندم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07/03/2018 13:41:41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21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محمد عبد الظاهر - 2018-07-01 19:28:59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للاسف غير متاح حاليا بمكتبات 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07/01/2018 21:57:02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244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Moaz Mohamed - 2018-07-01 18:36:19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يمكن معرفة كل الوظائف الشاغرة وكيفية الالتحاق بها من خلال الرابط التالي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www.alefbookstores.com/careers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07/01/2018 22:13:49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110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Asmaa Mahmoud - 2018-07-01 18:28:52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موجودين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07/01/2018 22:15:47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19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Adam Fouad - 2018-07-01 17:33:42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موجود كتب الكاتب فراس السواح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07/01/2018 22:17:14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107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8392A-8112-4DE3-9DFC-E708B3C5D5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3075033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9428E-4B84-4152-AEB4-E543D9179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All Pages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850E4B-45FF-4361-A619-9A0FC4ECB0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1386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7821393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490822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5757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6779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961096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30277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556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Nardine Georges - 2018-07-01 17:01:59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تم نقل فرع شارع العريش إلى عنوان جديد في فيصل
 العنوان: 263 شارع فيصل أمام بنزينة التعاون.
تليفون: 01025000495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07/01/2018 22:18:56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5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Mostafa Shaheen - 2018-07-01 16:59:45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للاسف غير متوفر حاليا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00:42:06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79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Abdelrahman Ahmed Ali - 2018-07-01 15:37:39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 they are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00:39:48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353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Abd-Elrahman Lotfy Elezaby - 2018-07-01 14:58:45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 بحضرتك، بننصحك بالتواصل مع أقرب فرع  للمساعدة بشكل أفضل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bit.ly/alefstoresar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00:41:51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95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Akram Magdy - 2018-07-01 14:52:19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١٥٠ جنيه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00:38:36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468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Heidy Elharrass - 2018-07-01 13:51:37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 بحضرتك، بننصحك بالتواصل مع أقرب فرع  للمساعدة بشكل أفضل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bit.ly/alefstoresar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07/03/2018 13:27:30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487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706C33-2D2B-4404-958F-7769D3F6DD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2200481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7C7C8-C532-4EE4-A16A-6CDFB421D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All Pages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B40BAE-6F7B-4AF3-ADC4-728FAA95E0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5624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4158826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542001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0850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3627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432706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30036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989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Nour Ahmed - 2018-07-01 12:42:53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للاسف غير متاح حاليا بمكتبات 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00:36:32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948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Manal Ali - 2018-07-01 12:30:45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حاليا متوقف فعلا يا فندم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00:36:03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532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Hisham Shafik - 2018-07-01 10:55:58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لعرض الكتاب في مكتبات أ بيكون من خلال تواصل دار النشر بشكل مباشر مع الأستاذ هشام عاصم على البريد الإلكتروني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hesham.assem@alefbookstores.com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00:34:18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434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Ahmed Khaled - 2018-07-01 10:34:55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للاسف غير متوفر حاليا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00:31:41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847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Yara Omar - 2018-07-01 06:20:00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للاسف غير متاح حاليا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00:29:44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802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9BF939-8B4C-493B-A720-60EA61FF32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192452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41594-8DA8-4576-BC7F-FA448D9CB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All Pages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DA1F67-A2FD-4AA1-9705-021A457E9D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9213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582744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387140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843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216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39196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77878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853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Malak Khaled - 2018-07-01 03:45:21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للاسف غير متوفر في فرع العريش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00:26:37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628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Jasmin Abd Elghany - 2018-07-01 01:35:12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افراح المقبرة متوفر سعره ٥٠ جنيه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00:21:08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89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Khaled Sayed - 2018-06-30 23:18:27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للاسف غير متاح حاليا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07/01/2018 00:16:36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926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021BC-C6BF-479B-8EE4-F9B7CDB1BB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3140929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5ED9F-0418-4148-A409-D61309D55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Questions Response Times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85FE8E-79CE-4DAC-B536-83E2988691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35897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213F8A-BEB6-4462-B275-56955FE362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78C08-8971-4CD4-BEDA-FF7773132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249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92B4B-1F60-4E44-BCEA-77CF975CF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Response Times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9B654B-D5F9-4E0D-8C87-BD3D1AF758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16093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66DA1-4EA5-446E-8E76-8B9D3FFF19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0D2BF-D7E7-499F-BF6A-F0045C662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326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24ED5-D929-4CE5-A9A0-661B52DF4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Share of User Questions with negative Feedback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967327-CEEC-44D1-BEE5-2F87C6E049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07180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E3F48-346B-4703-BF99-073500DADC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F5C5F-99C1-4903-BB88-747420A83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622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A7F64-77CB-4026-8ADB-2C78BF0AC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Questions Feedback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E67196-1254-42D9-8D21-0942A0F2F6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5438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EBF6B-138C-4EB4-B223-D3BD195293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A5AD8-8713-4C28-B57E-706A6E710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3207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872</Words>
  <Application>Microsoft Office PowerPoint</Application>
  <PresentationFormat>On-screen Show (4:3)</PresentationFormat>
  <Paragraphs>226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Own Customer Care Analysis</vt:lpstr>
      <vt:lpstr>Facebook Conversations Key Metrics Table | All Pages</vt:lpstr>
      <vt:lpstr>Facebook User Questions | All Pages</vt:lpstr>
      <vt:lpstr>Facebook Avg. Response Time of Incoming Requests (in sec.) | All Pages</vt:lpstr>
      <vt:lpstr>Facebook Private Conversations Table | All Pages - 1 of 5</vt:lpstr>
      <vt:lpstr>Facebook Private Conversations Table | All Pages - 2 of 5</vt:lpstr>
      <vt:lpstr>Facebook Private Conversations Table | All Pages - 3 of 5</vt:lpstr>
      <vt:lpstr>Facebook Private Conversations Table | All Pages - 4 of 5</vt:lpstr>
      <vt:lpstr>Facebook Private Conversations Table | All Pages - 5 of 5</vt:lpstr>
      <vt:lpstr>Facebook User Questions Response Times Distribution | All Pages</vt:lpstr>
      <vt:lpstr>Facebook Private Conversations Response Times Distribution | All Pages</vt:lpstr>
      <vt:lpstr>Facebook Share of User Questions with negative Feedback | All Pages</vt:lpstr>
      <vt:lpstr>Facebook User Questions Feedback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Customer Care Analysis</dc:title>
  <dc:creator>Administrator</dc:creator>
  <cp:lastModifiedBy>Administrator</cp:lastModifiedBy>
  <cp:revision>1</cp:revision>
  <dcterms:created xsi:type="dcterms:W3CDTF">2018-07-19T00:14:40Z</dcterms:created>
  <dcterms:modified xsi:type="dcterms:W3CDTF">2018-07-19T00:15:11Z</dcterms:modified>
</cp:coreProperties>
</file>