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ALEF Bookstores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43239</c:v>
                </c:pt>
                <c:pt idx="1">
                  <c:v>43240</c:v>
                </c:pt>
                <c:pt idx="2">
                  <c:v>43241</c:v>
                </c:pt>
                <c:pt idx="3">
                  <c:v>43242</c:v>
                </c:pt>
                <c:pt idx="4">
                  <c:v>43243</c:v>
                </c:pt>
                <c:pt idx="5">
                  <c:v>43244</c:v>
                </c:pt>
                <c:pt idx="6">
                  <c:v>43245</c:v>
                </c:pt>
                <c:pt idx="7">
                  <c:v>43246</c:v>
                </c:pt>
                <c:pt idx="8">
                  <c:v>43247</c:v>
                </c:pt>
                <c:pt idx="9">
                  <c:v>43248</c:v>
                </c:pt>
                <c:pt idx="10">
                  <c:v>43249</c:v>
                </c:pt>
                <c:pt idx="11">
                  <c:v>43250</c:v>
                </c:pt>
                <c:pt idx="12">
                  <c:v>43251</c:v>
                </c:pt>
                <c:pt idx="13">
                  <c:v>43252</c:v>
                </c:pt>
                <c:pt idx="14">
                  <c:v>43253</c:v>
                </c:pt>
                <c:pt idx="15">
                  <c:v>43254</c:v>
                </c:pt>
                <c:pt idx="16">
                  <c:v>43255</c:v>
                </c:pt>
                <c:pt idx="17">
                  <c:v>43256</c:v>
                </c:pt>
                <c:pt idx="18">
                  <c:v>43257</c:v>
                </c:pt>
                <c:pt idx="19">
                  <c:v>43258</c:v>
                </c:pt>
                <c:pt idx="20">
                  <c:v>43259</c:v>
                </c:pt>
                <c:pt idx="21">
                  <c:v>43260</c:v>
                </c:pt>
                <c:pt idx="22">
                  <c:v>43261</c:v>
                </c:pt>
                <c:pt idx="23">
                  <c:v>43262</c:v>
                </c:pt>
                <c:pt idx="24">
                  <c:v>43263</c:v>
                </c:pt>
                <c:pt idx="25">
                  <c:v>43264</c:v>
                </c:pt>
                <c:pt idx="26">
                  <c:v>43265</c:v>
                </c:pt>
                <c:pt idx="27">
                  <c:v>43266</c:v>
                </c:pt>
                <c:pt idx="28">
                  <c:v>43267</c:v>
                </c:pt>
                <c:pt idx="29">
                  <c:v>43268</c:v>
                </c:pt>
                <c:pt idx="30">
                  <c:v>43269</c:v>
                </c:pt>
                <c:pt idx="31">
                  <c:v>43270</c:v>
                </c:pt>
                <c:pt idx="32">
                  <c:v>43271</c:v>
                </c:pt>
                <c:pt idx="33">
                  <c:v>43272</c:v>
                </c:pt>
                <c:pt idx="34">
                  <c:v>43273</c:v>
                </c:pt>
                <c:pt idx="35">
                  <c:v>43274</c:v>
                </c:pt>
                <c:pt idx="36">
                  <c:v>43275</c:v>
                </c:pt>
                <c:pt idx="37">
                  <c:v>43276</c:v>
                </c:pt>
                <c:pt idx="38">
                  <c:v>43277</c:v>
                </c:pt>
                <c:pt idx="39">
                  <c:v>43278</c:v>
                </c:pt>
                <c:pt idx="40">
                  <c:v>43279</c:v>
                </c:pt>
                <c:pt idx="41">
                  <c:v>43280</c:v>
                </c:pt>
                <c:pt idx="42">
                  <c:v>43281</c:v>
                </c:pt>
                <c:pt idx="43">
                  <c:v>43282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6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30-45B6-BB9D-08CF8C1090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06512"/>
        <c:axId val="355608808"/>
      </c:lineChart>
      <c:dateAx>
        <c:axId val="35560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08808"/>
        <c:crosses val="autoZero"/>
        <c:auto val="1"/>
        <c:lblOffset val="100"/>
        <c:baseTimeUnit val="days"/>
      </c:dateAx>
      <c:valAx>
        <c:axId val="35560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0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5E-4AC3-8532-0914305618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 Conversations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5E-4AC3-8532-091430561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60816"/>
        <c:axId val="157555240"/>
      </c:barChart>
      <c:catAx>
        <c:axId val="15756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55240"/>
        <c:crosses val="autoZero"/>
        <c:auto val="1"/>
        <c:lblAlgn val="ctr"/>
        <c:lblOffset val="100"/>
        <c:noMultiLvlLbl val="0"/>
      </c:catAx>
      <c:valAx>
        <c:axId val="15755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6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77-4284-8527-228EDB36CA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77-4284-8527-228EDB36CA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77-4284-8527-228EDB36CA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77-4284-8527-228EDB36CA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77-4284-8527-228EDB36C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713216"/>
        <c:axId val="414972696"/>
      </c:barChart>
      <c:catAx>
        <c:axId val="42171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972696"/>
        <c:crosses val="autoZero"/>
        <c:auto val="1"/>
        <c:lblAlgn val="ctr"/>
        <c:lblOffset val="100"/>
        <c:noMultiLvlLbl val="0"/>
      </c:catAx>
      <c:valAx>
        <c:axId val="41497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71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6D-4571-AF65-C36BF5D7D9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6D-4571-AF65-C36BF5D7D9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6D-4571-AF65-C36BF5D7D9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6D-4571-AF65-C36BF5D7D9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6D-4571-AF65-C36BF5D7D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460136"/>
        <c:axId val="417464072"/>
      </c:barChart>
      <c:catAx>
        <c:axId val="41746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4072"/>
        <c:crosses val="autoZero"/>
        <c:auto val="1"/>
        <c:lblAlgn val="ctr"/>
        <c:lblOffset val="100"/>
        <c:noMultiLvlLbl val="0"/>
      </c:catAx>
      <c:valAx>
        <c:axId val="41746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Questions with 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15-4E8D-82E9-75182EED25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Questions without negative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15-4E8D-82E9-75182EED2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464400"/>
        <c:axId val="417461776"/>
      </c:barChart>
      <c:catAx>
        <c:axId val="41746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1776"/>
        <c:crosses val="autoZero"/>
        <c:auto val="1"/>
        <c:lblAlgn val="ctr"/>
        <c:lblOffset val="100"/>
        <c:noMultiLvlLbl val="0"/>
      </c:catAx>
      <c:valAx>
        <c:axId val="41746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9B-42FD-9C5D-7AFD80D228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9B-42FD-9C5D-7AFD80D22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7470632"/>
        <c:axId val="417468992"/>
      </c:barChart>
      <c:catAx>
        <c:axId val="41747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68992"/>
        <c:crosses val="autoZero"/>
        <c:auto val="1"/>
        <c:lblAlgn val="ctr"/>
        <c:lblOffset val="100"/>
        <c:noMultiLvlLbl val="0"/>
      </c:catAx>
      <c:valAx>
        <c:axId val="41746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7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6543A-DAC6-4151-90E0-3D78933919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Customer Care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31713E-858D-4B0A-9E53-A25CE3DB3C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Oventure</a:t>
            </a:r>
          </a:p>
        </p:txBody>
      </p:sp>
    </p:spTree>
    <p:extLst>
      <p:ext uri="{BB962C8B-B14F-4D97-AF65-F5344CB8AC3E}">
        <p14:creationId xmlns:p14="http://schemas.microsoft.com/office/powerpoint/2010/main" val="3226105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D6CD8-8329-4A5D-AC25-93D3F413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Conversations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22BFB-9D87-4677-9C75-FB7BEE06F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7547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201616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76080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25914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1955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00739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37062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1361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Conversations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Private Replies to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Time to Respond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65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26907.284533648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35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D457A-00EE-47E7-BCBC-055CFF186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278411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7265E-3376-4559-A769-C19E21A56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A4741C-A192-43B9-83EA-0F32B4BF8E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47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1DDDF-53BA-42A3-AEC1-DC2CF38BC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E542F-FD27-4322-82A0-5C84B039E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969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F7582-7DDD-4A81-B937-ED29AFAB8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Response Time of Incoming Requests (in sec.)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76227D-CB3B-4502-A14D-729388711A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1102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972A4-27CA-4AFF-B755-5E4568CBD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F679D-0C87-487C-BA3C-B87F554C1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61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F9D24-A64D-43CC-BF48-7450024D7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F6AA6-AB7F-48A9-9CC4-EDD01BA561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5327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9167036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05222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3000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760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45170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73850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5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Orchidia Donaa - 2018-07-01 23:57:12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
مواعيد العمل الرسمية من 10 صباحا حتي 12 مساءا.
منتظرين تشريفك.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93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Amira Borham - 2018-07-01 23:34:18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متوفرين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00:17:54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83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Nada Khaled - 2018-07-01 23:09:49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متوفرين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00:18:32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8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Omar Boraie Omar - 2018-07-01 22:49:15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متوفرة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00:48:55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52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Mahmoud Somaa - 2018-07-01 22:43:32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00:48:23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45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PosSy E. Soliman - 2018-07-01 20:15:33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الكتاب موجود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21:53:41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929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1ECFF-622E-4DE1-87B2-6086736F7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662334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3AAF8-6D4E-44E4-82E7-4BE4A62B0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04A23-C5F4-4C6E-B21E-12CBCDAB6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476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519977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27116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8115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601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7831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40776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09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Abdelrahman Ashraf - 2018-07-01 19:51:50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معاها نوت بوك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07/03/2018 13:41:41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30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محمد عبد الظاهر - 2018-07-01 19:28:59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21:57:02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2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Moaz Mohamed - 2018-07-01 18:36:19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 معرفة كل الوظائف الشاغرة وكيفية الالتحاق بها من خلال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www.alefbookstores.com/careers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22:13:49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80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Asmaa Mahmoud - 2018-07-01 18:28:52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موجودين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22:15:47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55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Adam Fouad - 2018-07-01 17:33:42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موجود كتب الكاتب فراس السواح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22:17:14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954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8F206-CA97-4121-A2AF-B28C61D52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613116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48670-E326-4AAE-95A4-8A945F9A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ADC42B-75CD-4D33-9585-AE26815B9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2540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761993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2772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7494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937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8797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06274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71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Nardine Georges - 2018-07-01 17:01:59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تم نقل فرع شارع العريش إلى عنوان جديد في فيصل
 العنوان: 263 شارع فيصل أمام بنزينة التعاون.
تليفون: 01025000495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22:18:56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86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Mostafa Shaheen - 2018-07-01 16:59:45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متوفر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00:42:06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25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Abdelrahman Ahmed Ali - 2018-07-01 15:37:39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 they are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00:39:48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00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Abd-Elrahman Lotfy Elezaby - 2018-07-01 14:58:45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 بننصحك بالتواصل مع أقرب فرع  للمساعدة بشكل أفضل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bit.ly/alefstoresar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00:41:51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96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Akram Magdy - 2018-07-01 14:52:19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١٥٠ جنيه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00:38:36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43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Heidy Elharrass - 2018-07-01 13:51:37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 بننصحك بالتواصل مع أقرب فرع  للمساعدة بشكل أفضل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bit.ly/alefstoresar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07/03/2018 13:27:30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23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3F27E-5B39-437D-84E6-995B4CF76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575024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C6D1B-CE0B-40D9-88B8-DEBF14789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3A8F9B-43EA-4BAC-98D3-047ADA6C6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808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396878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997929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936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115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6991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3191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3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Nour Ahmed - 2018-07-01 12:42:53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00:36:32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72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Manal Ali - 2018-07-01 12:30:45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حاليا متوقف فعلا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00:36:03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87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Hisham Shafik - 2018-07-01 10:55:58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لعرض الكتاب في مكتبات أ بيكون من خلال تواصل دار النشر بشكل مباشر مع الأستاذ هشام عاصم على البريد الإلكتروني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hesham.assem@alefbookstores.com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Ahmed Khaled - 2018-07-01 10:34:55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00:31:41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58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Yara Omar - 2018-07-01 06:20:00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00:29:44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566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3F646-FD67-4810-A105-1966D32EE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438519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2FE1-6723-487F-AE6D-CCF03CF2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224ABE-286C-4F8D-A3D5-F5FEB1D02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355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5952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78668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180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522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795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31388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0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Malak Khaled - 2018-07-01 03:45:21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متوفر في فرع العريش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00:26:37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473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Jasmin Abd Elghany - 2018-07-01 01:35:12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افراح المقبرة متوفر سعره ٥٠ جنيه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00:21:08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4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Khaled Sayed - 2018-06-30 23:18:27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00:16:36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128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E1574-8ED6-4ED8-B617-7383C6FCB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53813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557D1-70F4-41A4-8FE0-C07616B27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F15AB5-E14F-4E2A-9D8A-BF881DA559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266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B2135-6468-4AD7-A5B1-D98A03B21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6870B-4618-4D20-8C14-7848AE13C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836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81AC-E33D-4C66-9C42-87F8159F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488735-BFE8-40B9-8E03-C803748245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401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983D3-752F-401E-B03C-38DE07E64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6E2EE-0532-46CD-AF17-E602F114D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97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AD388-4D97-4FD5-8A51-509C4738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Share of User Questions with negative Feedback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AFB901-81B0-42F8-9174-24CF172876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951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C1D5D-E680-4E30-B9A0-2A7AF78B7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40463-23CA-4A96-A223-A3C2C9EB9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75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5B403-E6C0-4A6D-92AC-A2383F5F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Feedback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B47D41-E544-405B-BFBA-525FD4E446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552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D089A-5F13-47F6-B9C0-C45B07DB6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C5CBC-0969-4AD1-B00A-25BAFCB6E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856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872</Words>
  <Application>Microsoft Office PowerPoint</Application>
  <PresentationFormat>On-screen Show (4:3)</PresentationFormat>
  <Paragraphs>226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Own Customer Care Analysis</vt:lpstr>
      <vt:lpstr>Facebook Conversations Key Metrics Table | All Pages</vt:lpstr>
      <vt:lpstr>Facebook User Questions | All Pages</vt:lpstr>
      <vt:lpstr>Facebook Avg. Response Time of Incoming Requests (in sec.) | All Pages</vt:lpstr>
      <vt:lpstr>Facebook Private Conversations Table | All Pages - 1 of 5</vt:lpstr>
      <vt:lpstr>Facebook Private Conversations Table | All Pages - 2 of 5</vt:lpstr>
      <vt:lpstr>Facebook Private Conversations Table | All Pages - 3 of 5</vt:lpstr>
      <vt:lpstr>Facebook Private Conversations Table | All Pages - 4 of 5</vt:lpstr>
      <vt:lpstr>Facebook Private Conversations Table | All Pages - 5 of 5</vt:lpstr>
      <vt:lpstr>Facebook User Questions Response Times Distribution | All Pages</vt:lpstr>
      <vt:lpstr>Facebook Private Conversations Response Times Distribution | All Pages</vt:lpstr>
      <vt:lpstr>Facebook Share of User Questions with negative Feedback | All Pages</vt:lpstr>
      <vt:lpstr>Facebook User Questions Feedback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Customer Care Analysis</dc:title>
  <dc:creator>Administrator</dc:creator>
  <cp:lastModifiedBy>Administrator</cp:lastModifiedBy>
  <cp:revision>1</cp:revision>
  <dcterms:created xsi:type="dcterms:W3CDTF">2018-07-19T00:13:22Z</dcterms:created>
  <dcterms:modified xsi:type="dcterms:W3CDTF">2018-07-19T00:13:52Z</dcterms:modified>
</cp:coreProperties>
</file>