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0</c:v>
                </c:pt>
                <c:pt idx="1">
                  <c:v>1</c:v>
                </c:pt>
                <c:pt idx="2">
                  <c:v>1</c:v>
                </c:pt>
                <c:pt idx="3">
                  <c:v>1</c:v>
                </c:pt>
                <c:pt idx="4">
                  <c:v>0</c:v>
                </c:pt>
                <c:pt idx="5">
                  <c:v>1</c:v>
                </c:pt>
                <c:pt idx="6">
                  <c:v>1</c:v>
                </c:pt>
                <c:pt idx="7">
                  <c:v>1</c:v>
                </c:pt>
                <c:pt idx="8">
                  <c:v>1</c:v>
                </c:pt>
                <c:pt idx="9">
                  <c:v>2</c:v>
                </c:pt>
                <c:pt idx="10">
                  <c:v>1</c:v>
                </c:pt>
                <c:pt idx="11">
                  <c:v>1</c:v>
                </c:pt>
                <c:pt idx="12">
                  <c:v>2</c:v>
                </c:pt>
                <c:pt idx="13">
                  <c:v>0</c:v>
                </c:pt>
                <c:pt idx="14">
                  <c:v>0</c:v>
                </c:pt>
                <c:pt idx="15">
                  <c:v>2</c:v>
                </c:pt>
                <c:pt idx="16">
                  <c:v>1</c:v>
                </c:pt>
                <c:pt idx="17">
                  <c:v>2</c:v>
                </c:pt>
                <c:pt idx="18">
                  <c:v>2</c:v>
                </c:pt>
                <c:pt idx="19">
                  <c:v>1</c:v>
                </c:pt>
                <c:pt idx="20">
                  <c:v>1</c:v>
                </c:pt>
                <c:pt idx="21">
                  <c:v>1</c:v>
                </c:pt>
                <c:pt idx="22">
                  <c:v>2</c:v>
                </c:pt>
                <c:pt idx="23">
                  <c:v>2</c:v>
                </c:pt>
                <c:pt idx="24">
                  <c:v>1</c:v>
                </c:pt>
                <c:pt idx="25">
                  <c:v>1</c:v>
                </c:pt>
                <c:pt idx="26">
                  <c:v>2</c:v>
                </c:pt>
                <c:pt idx="27">
                  <c:v>3</c:v>
                </c:pt>
                <c:pt idx="28">
                  <c:v>2</c:v>
                </c:pt>
                <c:pt idx="29">
                  <c:v>1</c:v>
                </c:pt>
                <c:pt idx="30">
                  <c:v>1</c:v>
                </c:pt>
                <c:pt idx="31">
                  <c:v>1</c:v>
                </c:pt>
                <c:pt idx="32">
                  <c:v>1</c:v>
                </c:pt>
                <c:pt idx="33">
                  <c:v>1</c:v>
                </c:pt>
                <c:pt idx="34">
                  <c:v>1</c:v>
                </c:pt>
                <c:pt idx="35">
                  <c:v>0</c:v>
                </c:pt>
                <c:pt idx="36">
                  <c:v>1</c:v>
                </c:pt>
                <c:pt idx="37">
                  <c:v>0</c:v>
                </c:pt>
                <c:pt idx="38">
                  <c:v>0</c:v>
                </c:pt>
                <c:pt idx="39">
                  <c:v>2</c:v>
                </c:pt>
                <c:pt idx="40">
                  <c:v>1</c:v>
                </c:pt>
                <c:pt idx="41">
                  <c:v>1</c:v>
                </c:pt>
                <c:pt idx="42">
                  <c:v>0</c:v>
                </c:pt>
                <c:pt idx="43">
                  <c:v>2</c:v>
                </c:pt>
              </c:numCache>
            </c:numRef>
          </c:val>
          <c:smooth val="0"/>
          <c:extLst>
            <c:ext xmlns:c16="http://schemas.microsoft.com/office/drawing/2014/chart" uri="{C3380CC4-5D6E-409C-BE32-E72D297353CC}">
              <c16:uniqueId val="{00000000-9F07-42D8-9EC9-38B64D029143}"/>
            </c:ext>
          </c:extLst>
        </c:ser>
        <c:dLbls>
          <c:showLegendKey val="0"/>
          <c:showVal val="0"/>
          <c:showCatName val="0"/>
          <c:showSerName val="0"/>
          <c:showPercent val="0"/>
          <c:showBubbleSize val="0"/>
        </c:dLbls>
        <c:smooth val="0"/>
        <c:axId val="273504384"/>
        <c:axId val="344699408"/>
      </c:lineChart>
      <c:dateAx>
        <c:axId val="27350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99408"/>
        <c:crosses val="autoZero"/>
        <c:auto val="1"/>
        <c:lblOffset val="100"/>
        <c:baseTimeUnit val="days"/>
      </c:dateAx>
      <c:valAx>
        <c:axId val="34469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0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ALEF Bookstores</c:v>
                </c:pt>
              </c:strCache>
            </c:strRef>
          </c:cat>
          <c:val>
            <c:numRef>
              <c:f>Sheet1!$B$2</c:f>
              <c:numCache>
                <c:formatCode>General</c:formatCode>
                <c:ptCount val="1"/>
                <c:pt idx="0">
                  <c:v>2050</c:v>
                </c:pt>
              </c:numCache>
            </c:numRef>
          </c:val>
          <c:extLst>
            <c:ext xmlns:c16="http://schemas.microsoft.com/office/drawing/2014/chart" uri="{C3380CC4-5D6E-409C-BE32-E72D297353CC}">
              <c16:uniqueId val="{00000000-B310-4B10-9A41-3455D07A3CF5}"/>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ALEF Bookstores</c:v>
                </c:pt>
              </c:strCache>
            </c:strRef>
          </c:cat>
          <c:val>
            <c:numRef>
              <c:f>Sheet1!$C$2</c:f>
              <c:numCache>
                <c:formatCode>General</c:formatCode>
                <c:ptCount val="1"/>
                <c:pt idx="0">
                  <c:v>26135</c:v>
                </c:pt>
              </c:numCache>
            </c:numRef>
          </c:val>
          <c:extLst>
            <c:ext xmlns:c16="http://schemas.microsoft.com/office/drawing/2014/chart" uri="{C3380CC4-5D6E-409C-BE32-E72D297353CC}">
              <c16:uniqueId val="{00000001-B310-4B10-9A41-3455D07A3CF5}"/>
            </c:ext>
          </c:extLst>
        </c:ser>
        <c:dLbls>
          <c:showLegendKey val="0"/>
          <c:showVal val="0"/>
          <c:showCatName val="0"/>
          <c:showSerName val="0"/>
          <c:showPercent val="0"/>
          <c:showBubbleSize val="0"/>
        </c:dLbls>
        <c:gapWidth val="150"/>
        <c:overlap val="100"/>
        <c:axId val="345696256"/>
        <c:axId val="345696912"/>
      </c:barChart>
      <c:catAx>
        <c:axId val="34569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96912"/>
        <c:crosses val="autoZero"/>
        <c:auto val="1"/>
        <c:lblAlgn val="ctr"/>
        <c:lblOffset val="100"/>
        <c:noMultiLvlLbl val="0"/>
      </c:catAx>
      <c:valAx>
        <c:axId val="345696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9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ALEF Bookstores</c:v>
                </c:pt>
              </c:strCache>
            </c:strRef>
          </c:cat>
          <c:val>
            <c:numRef>
              <c:f>Sheet1!$B$2</c:f>
              <c:numCache>
                <c:formatCode>General</c:formatCode>
                <c:ptCount val="1"/>
                <c:pt idx="0">
                  <c:v>138528</c:v>
                </c:pt>
              </c:numCache>
            </c:numRef>
          </c:val>
          <c:extLst>
            <c:ext xmlns:c16="http://schemas.microsoft.com/office/drawing/2014/chart" uri="{C3380CC4-5D6E-409C-BE32-E72D297353CC}">
              <c16:uniqueId val="{00000000-018A-47FF-AF77-88DDBADA504C}"/>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ALEF Bookstores</c:v>
                </c:pt>
              </c:strCache>
            </c:strRef>
          </c:cat>
          <c:val>
            <c:numRef>
              <c:f>Sheet1!$C$2</c:f>
              <c:numCache>
                <c:formatCode>General</c:formatCode>
                <c:ptCount val="1"/>
                <c:pt idx="0">
                  <c:v>79135</c:v>
                </c:pt>
              </c:numCache>
            </c:numRef>
          </c:val>
          <c:extLst>
            <c:ext xmlns:c16="http://schemas.microsoft.com/office/drawing/2014/chart" uri="{C3380CC4-5D6E-409C-BE32-E72D297353CC}">
              <c16:uniqueId val="{00000001-018A-47FF-AF77-88DDBADA504C}"/>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ALEF Bookstores</c:v>
                </c:pt>
              </c:strCache>
            </c:strRef>
          </c:cat>
          <c:val>
            <c:numRef>
              <c:f>Sheet1!$D$2</c:f>
              <c:numCache>
                <c:formatCode>General</c:formatCode>
                <c:ptCount val="1"/>
                <c:pt idx="0">
                  <c:v>356882</c:v>
                </c:pt>
              </c:numCache>
            </c:numRef>
          </c:val>
          <c:extLst>
            <c:ext xmlns:c16="http://schemas.microsoft.com/office/drawing/2014/chart" uri="{C3380CC4-5D6E-409C-BE32-E72D297353CC}">
              <c16:uniqueId val="{00000002-018A-47FF-AF77-88DDBADA504C}"/>
            </c:ext>
          </c:extLst>
        </c:ser>
        <c:dLbls>
          <c:showLegendKey val="0"/>
          <c:showVal val="0"/>
          <c:showCatName val="0"/>
          <c:showSerName val="0"/>
          <c:showPercent val="0"/>
          <c:showBubbleSize val="0"/>
        </c:dLbls>
        <c:gapWidth val="219"/>
        <c:overlap val="-27"/>
        <c:axId val="346968304"/>
        <c:axId val="346969288"/>
      </c:barChart>
      <c:catAx>
        <c:axId val="34696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69288"/>
        <c:crosses val="autoZero"/>
        <c:auto val="1"/>
        <c:lblAlgn val="ctr"/>
        <c:lblOffset val="100"/>
        <c:noMultiLvlLbl val="0"/>
      </c:catAx>
      <c:valAx>
        <c:axId val="34696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6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ALEF Bookstores</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2.2639719660723001</c:v>
                </c:pt>
                <c:pt idx="1">
                  <c:v>2.5485084973113001</c:v>
                </c:pt>
              </c:numCache>
            </c:numRef>
          </c:val>
          <c:extLst>
            <c:ext xmlns:c16="http://schemas.microsoft.com/office/drawing/2014/chart" uri="{C3380CC4-5D6E-409C-BE32-E72D297353CC}">
              <c16:uniqueId val="{00000000-A6A5-47AD-96B0-127FA475A7CD}"/>
            </c:ext>
          </c:extLst>
        </c:ser>
        <c:dLbls>
          <c:showLegendKey val="0"/>
          <c:showVal val="0"/>
          <c:showCatName val="0"/>
          <c:showSerName val="0"/>
          <c:showPercent val="0"/>
          <c:showBubbleSize val="0"/>
        </c:dLbls>
        <c:gapWidth val="219"/>
        <c:overlap val="-27"/>
        <c:axId val="278966504"/>
        <c:axId val="273502088"/>
      </c:barChart>
      <c:catAx>
        <c:axId val="27896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02088"/>
        <c:crosses val="autoZero"/>
        <c:auto val="1"/>
        <c:lblAlgn val="ctr"/>
        <c:lblOffset val="100"/>
        <c:noMultiLvlLbl val="0"/>
      </c:catAx>
      <c:valAx>
        <c:axId val="27350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6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3FD3A-49ED-45E6-9DD6-9E393B44CE8B}"/>
              </a:ext>
            </a:extLst>
          </p:cNvPr>
          <p:cNvSpPr>
            <a:spLocks noGrp="1"/>
          </p:cNvSpPr>
          <p:nvPr>
            <p:ph type="ctrTitle"/>
          </p:nvPr>
        </p:nvSpPr>
        <p:spPr/>
        <p:txBody>
          <a:bodyPr/>
          <a:lstStyle/>
          <a:p>
            <a:r>
              <a:rPr lang="en-US"/>
              <a:t>Own Content Optimization</a:t>
            </a:r>
          </a:p>
        </p:txBody>
      </p:sp>
      <p:sp>
        <p:nvSpPr>
          <p:cNvPr id="3" name="Subtitle 2">
            <a:extLst>
              <a:ext uri="{FF2B5EF4-FFF2-40B4-BE49-F238E27FC236}">
                <a16:creationId xmlns:a16="http://schemas.microsoft.com/office/drawing/2014/main" id="{07EF6F2B-CB8C-4269-96B9-CBF91CDE5EAA}"/>
              </a:ext>
            </a:extLst>
          </p:cNvPr>
          <p:cNvSpPr>
            <a:spLocks noGrp="1"/>
          </p:cNvSpPr>
          <p:nvPr>
            <p:ph type="subTitle" idx="1"/>
          </p:nvPr>
        </p:nvSpPr>
        <p:spPr/>
        <p:txBody>
          <a:bodyPr/>
          <a:lstStyle/>
          <a:p>
            <a:r>
              <a:rPr lang="en-US"/>
              <a:t>Oventure</a:t>
            </a:r>
          </a:p>
        </p:txBody>
      </p:sp>
    </p:spTree>
    <p:extLst>
      <p:ext uri="{BB962C8B-B14F-4D97-AF65-F5344CB8AC3E}">
        <p14:creationId xmlns:p14="http://schemas.microsoft.com/office/powerpoint/2010/main" val="1718322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7857-74C2-42F0-AFB3-54F445C4FB2E}"/>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C0ACC24C-6B1A-41B7-B82D-265DFA65CC00}"/>
              </a:ext>
            </a:extLst>
          </p:cNvPr>
          <p:cNvGraphicFramePr>
            <a:graphicFrameLocks noGrp="1"/>
          </p:cNvGraphicFramePr>
          <p:nvPr>
            <p:ph type="chart" sz="quarter" idx="13"/>
            <p:extLst>
              <p:ext uri="{D42A27DB-BD31-4B8C-83A1-F6EECF244321}">
                <p14:modId xmlns:p14="http://schemas.microsoft.com/office/powerpoint/2010/main" val="1128868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A3DF8-7F5C-4820-8B97-B6136596877E}"/>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C45BBE33-6910-444A-BB9F-D3221F0192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5143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BCFF-FBFD-44D5-A781-E2841F2B9E2B}"/>
              </a:ext>
            </a:extLst>
          </p:cNvPr>
          <p:cNvSpPr>
            <a:spLocks noGrp="1"/>
          </p:cNvSpPr>
          <p:nvPr>
            <p:ph type="title"/>
          </p:nvPr>
        </p:nvSpPr>
        <p:spPr/>
        <p:txBody>
          <a:bodyPr/>
          <a:lstStyle/>
          <a:p>
            <a:r>
              <a:rPr lang="en-US"/>
              <a:t>Facebook Page Post Reach Table | All Pages</a:t>
            </a:r>
          </a:p>
        </p:txBody>
      </p:sp>
      <p:graphicFrame>
        <p:nvGraphicFramePr>
          <p:cNvPr id="5" name="Table Placeholder 4">
            <a:extLst>
              <a:ext uri="{FF2B5EF4-FFF2-40B4-BE49-F238E27FC236}">
                <a16:creationId xmlns:a16="http://schemas.microsoft.com/office/drawing/2014/main" id="{4370F6C6-2ACC-4E96-8BE5-0053E02F46BF}"/>
              </a:ext>
            </a:extLst>
          </p:cNvPr>
          <p:cNvGraphicFramePr>
            <a:graphicFrameLocks noGrp="1"/>
          </p:cNvGraphicFramePr>
          <p:nvPr>
            <p:ph type="tbl" sz="quarter" idx="13"/>
            <p:extLst>
              <p:ext uri="{D42A27DB-BD31-4B8C-83A1-F6EECF244321}">
                <p14:modId xmlns:p14="http://schemas.microsoft.com/office/powerpoint/2010/main" val="12104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897822"/>
                    </a:ext>
                  </a:extLst>
                </a:gridCol>
                <a:gridCol w="1645920">
                  <a:extLst>
                    <a:ext uri="{9D8B030D-6E8A-4147-A177-3AD203B41FA5}">
                      <a16:colId xmlns:a16="http://schemas.microsoft.com/office/drawing/2014/main" val="3737874249"/>
                    </a:ext>
                  </a:extLst>
                </a:gridCol>
                <a:gridCol w="1645920">
                  <a:extLst>
                    <a:ext uri="{9D8B030D-6E8A-4147-A177-3AD203B41FA5}">
                      <a16:colId xmlns:a16="http://schemas.microsoft.com/office/drawing/2014/main" val="1068515472"/>
                    </a:ext>
                  </a:extLst>
                </a:gridCol>
                <a:gridCol w="1645920">
                  <a:extLst>
                    <a:ext uri="{9D8B030D-6E8A-4147-A177-3AD203B41FA5}">
                      <a16:colId xmlns:a16="http://schemas.microsoft.com/office/drawing/2014/main" val="2081256733"/>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517729398"/>
                  </a:ext>
                </a:extLst>
              </a:tr>
              <a:tr h="370840">
                <a:tc>
                  <a:txBody>
                    <a:bodyPr/>
                    <a:lstStyle/>
                    <a:p>
                      <a:r>
                        <a:rPr lang="en-US" sz="1000"/>
                        <a:t>ALEF Bookstores</a:t>
                      </a:r>
                    </a:p>
                  </a:txBody>
                  <a:tcPr/>
                </a:tc>
                <a:tc>
                  <a:txBody>
                    <a:bodyPr/>
                    <a:lstStyle/>
                    <a:p>
                      <a:r>
                        <a:rPr lang="en-US" sz="1000"/>
                        <a:t>12918</a:t>
                      </a:r>
                    </a:p>
                  </a:txBody>
                  <a:tcPr/>
                </a:tc>
                <a:tc>
                  <a:txBody>
                    <a:bodyPr/>
                    <a:lstStyle/>
                    <a:p>
                      <a:r>
                        <a:rPr lang="en-US" sz="1000"/>
                        <a:t>291844</a:t>
                      </a:r>
                    </a:p>
                  </a:txBody>
                  <a:tcPr/>
                </a:tc>
                <a:tc>
                  <a:txBody>
                    <a:bodyPr/>
                    <a:lstStyle/>
                    <a:p>
                      <a:r>
                        <a:rPr lang="en-US" sz="1000"/>
                        <a:t>500345</a:t>
                      </a:r>
                    </a:p>
                  </a:txBody>
                  <a:tcPr/>
                </a:tc>
                <a:extLst>
                  <a:ext uri="{0D108BD9-81ED-4DB2-BD59-A6C34878D82A}">
                    <a16:rowId xmlns:a16="http://schemas.microsoft.com/office/drawing/2014/main" val="2098351588"/>
                  </a:ext>
                </a:extLst>
              </a:tr>
            </a:tbl>
          </a:graphicData>
        </a:graphic>
      </p:graphicFrame>
      <p:sp>
        <p:nvSpPr>
          <p:cNvPr id="4" name="Text Placeholder 3">
            <a:extLst>
              <a:ext uri="{FF2B5EF4-FFF2-40B4-BE49-F238E27FC236}">
                <a16:creationId xmlns:a16="http://schemas.microsoft.com/office/drawing/2014/main" id="{69EAA7C6-FD80-4D0F-86FC-7E27333C9348}"/>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219193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A83B6-5CF1-4ECB-8DA3-E707AB17A9A6}"/>
              </a:ext>
            </a:extLst>
          </p:cNvPr>
          <p:cNvSpPr>
            <a:spLocks noGrp="1"/>
          </p:cNvSpPr>
          <p:nvPr>
            <p:ph type="title"/>
          </p:nvPr>
        </p:nvSpPr>
        <p:spPr/>
        <p:txBody>
          <a:bodyPr/>
          <a:lstStyle/>
          <a:p>
            <a:r>
              <a:rPr lang="en-US"/>
              <a:t>Facebook Page Posts Virality | All Pages</a:t>
            </a:r>
          </a:p>
        </p:txBody>
      </p:sp>
      <p:graphicFrame>
        <p:nvGraphicFramePr>
          <p:cNvPr id="6" name="Chart Placeholder 5">
            <a:extLst>
              <a:ext uri="{FF2B5EF4-FFF2-40B4-BE49-F238E27FC236}">
                <a16:creationId xmlns:a16="http://schemas.microsoft.com/office/drawing/2014/main" id="{E62671F3-65F2-4D83-9A59-EC7B2E69E0F7}"/>
              </a:ext>
            </a:extLst>
          </p:cNvPr>
          <p:cNvGraphicFramePr>
            <a:graphicFrameLocks noGrp="1"/>
          </p:cNvGraphicFramePr>
          <p:nvPr>
            <p:ph type="chart" sz="quarter" idx="13"/>
            <p:extLst>
              <p:ext uri="{D42A27DB-BD31-4B8C-83A1-F6EECF244321}">
                <p14:modId xmlns:p14="http://schemas.microsoft.com/office/powerpoint/2010/main" val="2139441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6CA531-BF18-4521-A811-12DB932404DA}"/>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7A458301-8C63-4B7E-8E90-9A5E01CF2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45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185C-6791-46CE-BCCD-014238FF1F88}"/>
              </a:ext>
            </a:extLst>
          </p:cNvPr>
          <p:cNvSpPr>
            <a:spLocks noGrp="1"/>
          </p:cNvSpPr>
          <p:nvPr>
            <p:ph type="title"/>
          </p:nvPr>
        </p:nvSpPr>
        <p:spPr/>
        <p:txBody>
          <a:bodyPr/>
          <a:lstStyle/>
          <a:p>
            <a:r>
              <a:rPr lang="en-US"/>
              <a:t>Facebook Reach Type Distribution (last 28 days) | All Pages</a:t>
            </a:r>
          </a:p>
        </p:txBody>
      </p:sp>
      <p:graphicFrame>
        <p:nvGraphicFramePr>
          <p:cNvPr id="6" name="Chart Placeholder 5">
            <a:extLst>
              <a:ext uri="{FF2B5EF4-FFF2-40B4-BE49-F238E27FC236}">
                <a16:creationId xmlns:a16="http://schemas.microsoft.com/office/drawing/2014/main" id="{FFE721CE-FD42-422C-AF4F-1D80078C9E0E}"/>
              </a:ext>
            </a:extLst>
          </p:cNvPr>
          <p:cNvGraphicFramePr>
            <a:graphicFrameLocks noGrp="1"/>
          </p:cNvGraphicFramePr>
          <p:nvPr>
            <p:ph type="chart" sz="quarter" idx="13"/>
            <p:extLst>
              <p:ext uri="{D42A27DB-BD31-4B8C-83A1-F6EECF244321}">
                <p14:modId xmlns:p14="http://schemas.microsoft.com/office/powerpoint/2010/main" val="2877236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631AF-C2CD-4EAF-A9C3-38FC24150D6B}"/>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5514A7C7-D360-4C34-BC7F-030B91CBE6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20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E0BDB-1B9F-458F-A4EF-B12DE080F044}"/>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06C14EE5-7A87-47C2-A0A0-8C9362631D46}"/>
              </a:ext>
            </a:extLst>
          </p:cNvPr>
          <p:cNvGraphicFramePr>
            <a:graphicFrameLocks noGrp="1"/>
          </p:cNvGraphicFramePr>
          <p:nvPr>
            <p:ph type="chart" sz="quarter" idx="13"/>
            <p:extLst>
              <p:ext uri="{D42A27DB-BD31-4B8C-83A1-F6EECF244321}">
                <p14:modId xmlns:p14="http://schemas.microsoft.com/office/powerpoint/2010/main" val="3191540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8344B1-E032-4B35-889E-D6145E589ABE}"/>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FC36563B-5774-4834-B8E0-A2AFA04801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42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9E1C8-365A-40B2-A53B-5CB0552CE562}"/>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66906401-0FF3-4795-919D-42E57ACB3D5E}"/>
              </a:ext>
            </a:extLst>
          </p:cNvPr>
          <p:cNvGraphicFramePr>
            <a:graphicFrameLocks noGrp="1"/>
          </p:cNvGraphicFramePr>
          <p:nvPr>
            <p:ph type="tbl" sz="quarter" idx="13"/>
            <p:extLst>
              <p:ext uri="{D42A27DB-BD31-4B8C-83A1-F6EECF244321}">
                <p14:modId xmlns:p14="http://schemas.microsoft.com/office/powerpoint/2010/main" val="10169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23744667"/>
                    </a:ext>
                  </a:extLst>
                </a:gridCol>
                <a:gridCol w="246888">
                  <a:extLst>
                    <a:ext uri="{9D8B030D-6E8A-4147-A177-3AD203B41FA5}">
                      <a16:colId xmlns:a16="http://schemas.microsoft.com/office/drawing/2014/main" val="3372382051"/>
                    </a:ext>
                  </a:extLst>
                </a:gridCol>
                <a:gridCol w="246888">
                  <a:extLst>
                    <a:ext uri="{9D8B030D-6E8A-4147-A177-3AD203B41FA5}">
                      <a16:colId xmlns:a16="http://schemas.microsoft.com/office/drawing/2014/main" val="2004017045"/>
                    </a:ext>
                  </a:extLst>
                </a:gridCol>
                <a:gridCol w="246888">
                  <a:extLst>
                    <a:ext uri="{9D8B030D-6E8A-4147-A177-3AD203B41FA5}">
                      <a16:colId xmlns:a16="http://schemas.microsoft.com/office/drawing/2014/main" val="585166557"/>
                    </a:ext>
                  </a:extLst>
                </a:gridCol>
                <a:gridCol w="246888">
                  <a:extLst>
                    <a:ext uri="{9D8B030D-6E8A-4147-A177-3AD203B41FA5}">
                      <a16:colId xmlns:a16="http://schemas.microsoft.com/office/drawing/2014/main" val="720269895"/>
                    </a:ext>
                  </a:extLst>
                </a:gridCol>
                <a:gridCol w="246888">
                  <a:extLst>
                    <a:ext uri="{9D8B030D-6E8A-4147-A177-3AD203B41FA5}">
                      <a16:colId xmlns:a16="http://schemas.microsoft.com/office/drawing/2014/main" val="2883668401"/>
                    </a:ext>
                  </a:extLst>
                </a:gridCol>
                <a:gridCol w="246888">
                  <a:extLst>
                    <a:ext uri="{9D8B030D-6E8A-4147-A177-3AD203B41FA5}">
                      <a16:colId xmlns:a16="http://schemas.microsoft.com/office/drawing/2014/main" val="3102730195"/>
                    </a:ext>
                  </a:extLst>
                </a:gridCol>
                <a:gridCol w="246888">
                  <a:extLst>
                    <a:ext uri="{9D8B030D-6E8A-4147-A177-3AD203B41FA5}">
                      <a16:colId xmlns:a16="http://schemas.microsoft.com/office/drawing/2014/main" val="2012178427"/>
                    </a:ext>
                  </a:extLst>
                </a:gridCol>
                <a:gridCol w="246888">
                  <a:extLst>
                    <a:ext uri="{9D8B030D-6E8A-4147-A177-3AD203B41FA5}">
                      <a16:colId xmlns:a16="http://schemas.microsoft.com/office/drawing/2014/main" val="2526217705"/>
                    </a:ext>
                  </a:extLst>
                </a:gridCol>
                <a:gridCol w="246888">
                  <a:extLst>
                    <a:ext uri="{9D8B030D-6E8A-4147-A177-3AD203B41FA5}">
                      <a16:colId xmlns:a16="http://schemas.microsoft.com/office/drawing/2014/main" val="177686924"/>
                    </a:ext>
                  </a:extLst>
                </a:gridCol>
                <a:gridCol w="246888">
                  <a:extLst>
                    <a:ext uri="{9D8B030D-6E8A-4147-A177-3AD203B41FA5}">
                      <a16:colId xmlns:a16="http://schemas.microsoft.com/office/drawing/2014/main" val="849147981"/>
                    </a:ext>
                  </a:extLst>
                </a:gridCol>
                <a:gridCol w="246888">
                  <a:extLst>
                    <a:ext uri="{9D8B030D-6E8A-4147-A177-3AD203B41FA5}">
                      <a16:colId xmlns:a16="http://schemas.microsoft.com/office/drawing/2014/main" val="171467237"/>
                    </a:ext>
                  </a:extLst>
                </a:gridCol>
                <a:gridCol w="246888">
                  <a:extLst>
                    <a:ext uri="{9D8B030D-6E8A-4147-A177-3AD203B41FA5}">
                      <a16:colId xmlns:a16="http://schemas.microsoft.com/office/drawing/2014/main" val="3199702351"/>
                    </a:ext>
                  </a:extLst>
                </a:gridCol>
                <a:gridCol w="246888">
                  <a:extLst>
                    <a:ext uri="{9D8B030D-6E8A-4147-A177-3AD203B41FA5}">
                      <a16:colId xmlns:a16="http://schemas.microsoft.com/office/drawing/2014/main" val="3489918086"/>
                    </a:ext>
                  </a:extLst>
                </a:gridCol>
                <a:gridCol w="246888">
                  <a:extLst>
                    <a:ext uri="{9D8B030D-6E8A-4147-A177-3AD203B41FA5}">
                      <a16:colId xmlns:a16="http://schemas.microsoft.com/office/drawing/2014/main" val="2939927110"/>
                    </a:ext>
                  </a:extLst>
                </a:gridCol>
                <a:gridCol w="246888">
                  <a:extLst>
                    <a:ext uri="{9D8B030D-6E8A-4147-A177-3AD203B41FA5}">
                      <a16:colId xmlns:a16="http://schemas.microsoft.com/office/drawing/2014/main" val="1044150072"/>
                    </a:ext>
                  </a:extLst>
                </a:gridCol>
                <a:gridCol w="246888">
                  <a:extLst>
                    <a:ext uri="{9D8B030D-6E8A-4147-A177-3AD203B41FA5}">
                      <a16:colId xmlns:a16="http://schemas.microsoft.com/office/drawing/2014/main" val="231089177"/>
                    </a:ext>
                  </a:extLst>
                </a:gridCol>
                <a:gridCol w="246888">
                  <a:extLst>
                    <a:ext uri="{9D8B030D-6E8A-4147-A177-3AD203B41FA5}">
                      <a16:colId xmlns:a16="http://schemas.microsoft.com/office/drawing/2014/main" val="1082356986"/>
                    </a:ext>
                  </a:extLst>
                </a:gridCol>
                <a:gridCol w="246888">
                  <a:extLst>
                    <a:ext uri="{9D8B030D-6E8A-4147-A177-3AD203B41FA5}">
                      <a16:colId xmlns:a16="http://schemas.microsoft.com/office/drawing/2014/main" val="2659268503"/>
                    </a:ext>
                  </a:extLst>
                </a:gridCol>
                <a:gridCol w="246888">
                  <a:extLst>
                    <a:ext uri="{9D8B030D-6E8A-4147-A177-3AD203B41FA5}">
                      <a16:colId xmlns:a16="http://schemas.microsoft.com/office/drawing/2014/main" val="464717410"/>
                    </a:ext>
                  </a:extLst>
                </a:gridCol>
                <a:gridCol w="246888">
                  <a:extLst>
                    <a:ext uri="{9D8B030D-6E8A-4147-A177-3AD203B41FA5}">
                      <a16:colId xmlns:a16="http://schemas.microsoft.com/office/drawing/2014/main" val="4097870373"/>
                    </a:ext>
                  </a:extLst>
                </a:gridCol>
                <a:gridCol w="246888">
                  <a:extLst>
                    <a:ext uri="{9D8B030D-6E8A-4147-A177-3AD203B41FA5}">
                      <a16:colId xmlns:a16="http://schemas.microsoft.com/office/drawing/2014/main" val="2528405726"/>
                    </a:ext>
                  </a:extLst>
                </a:gridCol>
                <a:gridCol w="246888">
                  <a:extLst>
                    <a:ext uri="{9D8B030D-6E8A-4147-A177-3AD203B41FA5}">
                      <a16:colId xmlns:a16="http://schemas.microsoft.com/office/drawing/2014/main" val="2007685400"/>
                    </a:ext>
                  </a:extLst>
                </a:gridCol>
                <a:gridCol w="246888">
                  <a:extLst>
                    <a:ext uri="{9D8B030D-6E8A-4147-A177-3AD203B41FA5}">
                      <a16:colId xmlns:a16="http://schemas.microsoft.com/office/drawing/2014/main" val="1742024011"/>
                    </a:ext>
                  </a:extLst>
                </a:gridCol>
                <a:gridCol w="246888">
                  <a:extLst>
                    <a:ext uri="{9D8B030D-6E8A-4147-A177-3AD203B41FA5}">
                      <a16:colId xmlns:a16="http://schemas.microsoft.com/office/drawing/2014/main" val="3055647127"/>
                    </a:ext>
                  </a:extLst>
                </a:gridCol>
                <a:gridCol w="246888">
                  <a:extLst>
                    <a:ext uri="{9D8B030D-6E8A-4147-A177-3AD203B41FA5}">
                      <a16:colId xmlns:a16="http://schemas.microsoft.com/office/drawing/2014/main" val="1466835631"/>
                    </a:ext>
                  </a:extLst>
                </a:gridCol>
                <a:gridCol w="246888">
                  <a:extLst>
                    <a:ext uri="{9D8B030D-6E8A-4147-A177-3AD203B41FA5}">
                      <a16:colId xmlns:a16="http://schemas.microsoft.com/office/drawing/2014/main" val="1559246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14518455"/>
                  </a:ext>
                </a:extLst>
              </a:tr>
            </a:tbl>
          </a:graphicData>
        </a:graphic>
      </p:graphicFrame>
      <p:sp>
        <p:nvSpPr>
          <p:cNvPr id="4" name="Text Placeholder 3">
            <a:extLst>
              <a:ext uri="{FF2B5EF4-FFF2-40B4-BE49-F238E27FC236}">
                <a16:creationId xmlns:a16="http://schemas.microsoft.com/office/drawing/2014/main" id="{7D3D3B21-5EBD-413B-BCCA-28D14DEF3BCF}"/>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832379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62A7-033F-43C2-8BB6-00A32B4C0170}"/>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F656F7FB-B487-4F2C-96D9-8BE22668DD75}"/>
              </a:ext>
            </a:extLst>
          </p:cNvPr>
          <p:cNvGraphicFramePr>
            <a:graphicFrameLocks noGrp="1"/>
          </p:cNvGraphicFramePr>
          <p:nvPr>
            <p:ph type="tbl" sz="quarter" idx="13"/>
            <p:extLst>
              <p:ext uri="{D42A27DB-BD31-4B8C-83A1-F6EECF244321}">
                <p14:modId xmlns:p14="http://schemas.microsoft.com/office/powerpoint/2010/main" val="1219519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04560168"/>
                    </a:ext>
                  </a:extLst>
                </a:gridCol>
                <a:gridCol w="246888">
                  <a:extLst>
                    <a:ext uri="{9D8B030D-6E8A-4147-A177-3AD203B41FA5}">
                      <a16:colId xmlns:a16="http://schemas.microsoft.com/office/drawing/2014/main" val="3062611863"/>
                    </a:ext>
                  </a:extLst>
                </a:gridCol>
                <a:gridCol w="246888">
                  <a:extLst>
                    <a:ext uri="{9D8B030D-6E8A-4147-A177-3AD203B41FA5}">
                      <a16:colId xmlns:a16="http://schemas.microsoft.com/office/drawing/2014/main" val="2671560780"/>
                    </a:ext>
                  </a:extLst>
                </a:gridCol>
                <a:gridCol w="246888">
                  <a:extLst>
                    <a:ext uri="{9D8B030D-6E8A-4147-A177-3AD203B41FA5}">
                      <a16:colId xmlns:a16="http://schemas.microsoft.com/office/drawing/2014/main" val="2671222269"/>
                    </a:ext>
                  </a:extLst>
                </a:gridCol>
                <a:gridCol w="246888">
                  <a:extLst>
                    <a:ext uri="{9D8B030D-6E8A-4147-A177-3AD203B41FA5}">
                      <a16:colId xmlns:a16="http://schemas.microsoft.com/office/drawing/2014/main" val="2272301136"/>
                    </a:ext>
                  </a:extLst>
                </a:gridCol>
                <a:gridCol w="246888">
                  <a:extLst>
                    <a:ext uri="{9D8B030D-6E8A-4147-A177-3AD203B41FA5}">
                      <a16:colId xmlns:a16="http://schemas.microsoft.com/office/drawing/2014/main" val="2274499173"/>
                    </a:ext>
                  </a:extLst>
                </a:gridCol>
                <a:gridCol w="246888">
                  <a:extLst>
                    <a:ext uri="{9D8B030D-6E8A-4147-A177-3AD203B41FA5}">
                      <a16:colId xmlns:a16="http://schemas.microsoft.com/office/drawing/2014/main" val="3905952674"/>
                    </a:ext>
                  </a:extLst>
                </a:gridCol>
                <a:gridCol w="246888">
                  <a:extLst>
                    <a:ext uri="{9D8B030D-6E8A-4147-A177-3AD203B41FA5}">
                      <a16:colId xmlns:a16="http://schemas.microsoft.com/office/drawing/2014/main" val="3517645180"/>
                    </a:ext>
                  </a:extLst>
                </a:gridCol>
                <a:gridCol w="246888">
                  <a:extLst>
                    <a:ext uri="{9D8B030D-6E8A-4147-A177-3AD203B41FA5}">
                      <a16:colId xmlns:a16="http://schemas.microsoft.com/office/drawing/2014/main" val="2029901922"/>
                    </a:ext>
                  </a:extLst>
                </a:gridCol>
                <a:gridCol w="246888">
                  <a:extLst>
                    <a:ext uri="{9D8B030D-6E8A-4147-A177-3AD203B41FA5}">
                      <a16:colId xmlns:a16="http://schemas.microsoft.com/office/drawing/2014/main" val="134237501"/>
                    </a:ext>
                  </a:extLst>
                </a:gridCol>
                <a:gridCol w="246888">
                  <a:extLst>
                    <a:ext uri="{9D8B030D-6E8A-4147-A177-3AD203B41FA5}">
                      <a16:colId xmlns:a16="http://schemas.microsoft.com/office/drawing/2014/main" val="3171113870"/>
                    </a:ext>
                  </a:extLst>
                </a:gridCol>
                <a:gridCol w="246888">
                  <a:extLst>
                    <a:ext uri="{9D8B030D-6E8A-4147-A177-3AD203B41FA5}">
                      <a16:colId xmlns:a16="http://schemas.microsoft.com/office/drawing/2014/main" val="2274058038"/>
                    </a:ext>
                  </a:extLst>
                </a:gridCol>
                <a:gridCol w="246888">
                  <a:extLst>
                    <a:ext uri="{9D8B030D-6E8A-4147-A177-3AD203B41FA5}">
                      <a16:colId xmlns:a16="http://schemas.microsoft.com/office/drawing/2014/main" val="3274568220"/>
                    </a:ext>
                  </a:extLst>
                </a:gridCol>
                <a:gridCol w="246888">
                  <a:extLst>
                    <a:ext uri="{9D8B030D-6E8A-4147-A177-3AD203B41FA5}">
                      <a16:colId xmlns:a16="http://schemas.microsoft.com/office/drawing/2014/main" val="4023880225"/>
                    </a:ext>
                  </a:extLst>
                </a:gridCol>
                <a:gridCol w="246888">
                  <a:extLst>
                    <a:ext uri="{9D8B030D-6E8A-4147-A177-3AD203B41FA5}">
                      <a16:colId xmlns:a16="http://schemas.microsoft.com/office/drawing/2014/main" val="667739626"/>
                    </a:ext>
                  </a:extLst>
                </a:gridCol>
                <a:gridCol w="246888">
                  <a:extLst>
                    <a:ext uri="{9D8B030D-6E8A-4147-A177-3AD203B41FA5}">
                      <a16:colId xmlns:a16="http://schemas.microsoft.com/office/drawing/2014/main" val="736281095"/>
                    </a:ext>
                  </a:extLst>
                </a:gridCol>
                <a:gridCol w="246888">
                  <a:extLst>
                    <a:ext uri="{9D8B030D-6E8A-4147-A177-3AD203B41FA5}">
                      <a16:colId xmlns:a16="http://schemas.microsoft.com/office/drawing/2014/main" val="1244119775"/>
                    </a:ext>
                  </a:extLst>
                </a:gridCol>
                <a:gridCol w="246888">
                  <a:extLst>
                    <a:ext uri="{9D8B030D-6E8A-4147-A177-3AD203B41FA5}">
                      <a16:colId xmlns:a16="http://schemas.microsoft.com/office/drawing/2014/main" val="604209116"/>
                    </a:ext>
                  </a:extLst>
                </a:gridCol>
                <a:gridCol w="246888">
                  <a:extLst>
                    <a:ext uri="{9D8B030D-6E8A-4147-A177-3AD203B41FA5}">
                      <a16:colId xmlns:a16="http://schemas.microsoft.com/office/drawing/2014/main" val="3879323247"/>
                    </a:ext>
                  </a:extLst>
                </a:gridCol>
                <a:gridCol w="246888">
                  <a:extLst>
                    <a:ext uri="{9D8B030D-6E8A-4147-A177-3AD203B41FA5}">
                      <a16:colId xmlns:a16="http://schemas.microsoft.com/office/drawing/2014/main" val="4176122546"/>
                    </a:ext>
                  </a:extLst>
                </a:gridCol>
                <a:gridCol w="246888">
                  <a:extLst>
                    <a:ext uri="{9D8B030D-6E8A-4147-A177-3AD203B41FA5}">
                      <a16:colId xmlns:a16="http://schemas.microsoft.com/office/drawing/2014/main" val="4044319264"/>
                    </a:ext>
                  </a:extLst>
                </a:gridCol>
                <a:gridCol w="246888">
                  <a:extLst>
                    <a:ext uri="{9D8B030D-6E8A-4147-A177-3AD203B41FA5}">
                      <a16:colId xmlns:a16="http://schemas.microsoft.com/office/drawing/2014/main" val="1438149079"/>
                    </a:ext>
                  </a:extLst>
                </a:gridCol>
                <a:gridCol w="246888">
                  <a:extLst>
                    <a:ext uri="{9D8B030D-6E8A-4147-A177-3AD203B41FA5}">
                      <a16:colId xmlns:a16="http://schemas.microsoft.com/office/drawing/2014/main" val="3027729748"/>
                    </a:ext>
                  </a:extLst>
                </a:gridCol>
                <a:gridCol w="246888">
                  <a:extLst>
                    <a:ext uri="{9D8B030D-6E8A-4147-A177-3AD203B41FA5}">
                      <a16:colId xmlns:a16="http://schemas.microsoft.com/office/drawing/2014/main" val="1693986207"/>
                    </a:ext>
                  </a:extLst>
                </a:gridCol>
                <a:gridCol w="246888">
                  <a:extLst>
                    <a:ext uri="{9D8B030D-6E8A-4147-A177-3AD203B41FA5}">
                      <a16:colId xmlns:a16="http://schemas.microsoft.com/office/drawing/2014/main" val="1742065980"/>
                    </a:ext>
                  </a:extLst>
                </a:gridCol>
                <a:gridCol w="246888">
                  <a:extLst>
                    <a:ext uri="{9D8B030D-6E8A-4147-A177-3AD203B41FA5}">
                      <a16:colId xmlns:a16="http://schemas.microsoft.com/office/drawing/2014/main" val="2443036217"/>
                    </a:ext>
                  </a:extLst>
                </a:gridCol>
                <a:gridCol w="246888">
                  <a:extLst>
                    <a:ext uri="{9D8B030D-6E8A-4147-A177-3AD203B41FA5}">
                      <a16:colId xmlns:a16="http://schemas.microsoft.com/office/drawing/2014/main" val="1536625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722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يعود الوقاد؟ هل سيحاكم نادر فوده؟ ستجدون هذه الإجابات في نسختكم الثالثة من روايات "نادر فوده"
أحمد يونس |نادر فوده ٣: النقش الملعون 
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32639316"/>
                  </a:ext>
                </a:extLst>
              </a:tr>
            </a:tbl>
          </a:graphicData>
        </a:graphic>
      </p:graphicFrame>
      <p:sp>
        <p:nvSpPr>
          <p:cNvPr id="4" name="Text Placeholder 3">
            <a:extLst>
              <a:ext uri="{FF2B5EF4-FFF2-40B4-BE49-F238E27FC236}">
                <a16:creationId xmlns:a16="http://schemas.microsoft.com/office/drawing/2014/main" id="{A4E2BAC4-7BAB-4748-8C26-56F382DCE41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716008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12BA6-3863-4EA3-8B34-9DD85D152583}"/>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449CC4AE-F5DD-4ED9-8A78-1C1458ABC717}"/>
              </a:ext>
            </a:extLst>
          </p:cNvPr>
          <p:cNvGraphicFramePr>
            <a:graphicFrameLocks noGrp="1"/>
          </p:cNvGraphicFramePr>
          <p:nvPr>
            <p:ph type="tbl" sz="quarter" idx="13"/>
            <p:extLst>
              <p:ext uri="{D42A27DB-BD31-4B8C-83A1-F6EECF244321}">
                <p14:modId xmlns:p14="http://schemas.microsoft.com/office/powerpoint/2010/main" val="16838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8109819"/>
                    </a:ext>
                  </a:extLst>
                </a:gridCol>
                <a:gridCol w="246888">
                  <a:extLst>
                    <a:ext uri="{9D8B030D-6E8A-4147-A177-3AD203B41FA5}">
                      <a16:colId xmlns:a16="http://schemas.microsoft.com/office/drawing/2014/main" val="4183864239"/>
                    </a:ext>
                  </a:extLst>
                </a:gridCol>
                <a:gridCol w="246888">
                  <a:extLst>
                    <a:ext uri="{9D8B030D-6E8A-4147-A177-3AD203B41FA5}">
                      <a16:colId xmlns:a16="http://schemas.microsoft.com/office/drawing/2014/main" val="1481137107"/>
                    </a:ext>
                  </a:extLst>
                </a:gridCol>
                <a:gridCol w="246888">
                  <a:extLst>
                    <a:ext uri="{9D8B030D-6E8A-4147-A177-3AD203B41FA5}">
                      <a16:colId xmlns:a16="http://schemas.microsoft.com/office/drawing/2014/main" val="3527275387"/>
                    </a:ext>
                  </a:extLst>
                </a:gridCol>
                <a:gridCol w="246888">
                  <a:extLst>
                    <a:ext uri="{9D8B030D-6E8A-4147-A177-3AD203B41FA5}">
                      <a16:colId xmlns:a16="http://schemas.microsoft.com/office/drawing/2014/main" val="1964485580"/>
                    </a:ext>
                  </a:extLst>
                </a:gridCol>
                <a:gridCol w="246888">
                  <a:extLst>
                    <a:ext uri="{9D8B030D-6E8A-4147-A177-3AD203B41FA5}">
                      <a16:colId xmlns:a16="http://schemas.microsoft.com/office/drawing/2014/main" val="331685418"/>
                    </a:ext>
                  </a:extLst>
                </a:gridCol>
                <a:gridCol w="246888">
                  <a:extLst>
                    <a:ext uri="{9D8B030D-6E8A-4147-A177-3AD203B41FA5}">
                      <a16:colId xmlns:a16="http://schemas.microsoft.com/office/drawing/2014/main" val="3467817745"/>
                    </a:ext>
                  </a:extLst>
                </a:gridCol>
                <a:gridCol w="246888">
                  <a:extLst>
                    <a:ext uri="{9D8B030D-6E8A-4147-A177-3AD203B41FA5}">
                      <a16:colId xmlns:a16="http://schemas.microsoft.com/office/drawing/2014/main" val="2147016283"/>
                    </a:ext>
                  </a:extLst>
                </a:gridCol>
                <a:gridCol w="246888">
                  <a:extLst>
                    <a:ext uri="{9D8B030D-6E8A-4147-A177-3AD203B41FA5}">
                      <a16:colId xmlns:a16="http://schemas.microsoft.com/office/drawing/2014/main" val="2140294361"/>
                    </a:ext>
                  </a:extLst>
                </a:gridCol>
                <a:gridCol w="246888">
                  <a:extLst>
                    <a:ext uri="{9D8B030D-6E8A-4147-A177-3AD203B41FA5}">
                      <a16:colId xmlns:a16="http://schemas.microsoft.com/office/drawing/2014/main" val="3738627165"/>
                    </a:ext>
                  </a:extLst>
                </a:gridCol>
                <a:gridCol w="246888">
                  <a:extLst>
                    <a:ext uri="{9D8B030D-6E8A-4147-A177-3AD203B41FA5}">
                      <a16:colId xmlns:a16="http://schemas.microsoft.com/office/drawing/2014/main" val="3433568708"/>
                    </a:ext>
                  </a:extLst>
                </a:gridCol>
                <a:gridCol w="246888">
                  <a:extLst>
                    <a:ext uri="{9D8B030D-6E8A-4147-A177-3AD203B41FA5}">
                      <a16:colId xmlns:a16="http://schemas.microsoft.com/office/drawing/2014/main" val="1031411851"/>
                    </a:ext>
                  </a:extLst>
                </a:gridCol>
                <a:gridCol w="246888">
                  <a:extLst>
                    <a:ext uri="{9D8B030D-6E8A-4147-A177-3AD203B41FA5}">
                      <a16:colId xmlns:a16="http://schemas.microsoft.com/office/drawing/2014/main" val="1726835355"/>
                    </a:ext>
                  </a:extLst>
                </a:gridCol>
                <a:gridCol w="246888">
                  <a:extLst>
                    <a:ext uri="{9D8B030D-6E8A-4147-A177-3AD203B41FA5}">
                      <a16:colId xmlns:a16="http://schemas.microsoft.com/office/drawing/2014/main" val="273081924"/>
                    </a:ext>
                  </a:extLst>
                </a:gridCol>
                <a:gridCol w="246888">
                  <a:extLst>
                    <a:ext uri="{9D8B030D-6E8A-4147-A177-3AD203B41FA5}">
                      <a16:colId xmlns:a16="http://schemas.microsoft.com/office/drawing/2014/main" val="1153615285"/>
                    </a:ext>
                  </a:extLst>
                </a:gridCol>
                <a:gridCol w="246888">
                  <a:extLst>
                    <a:ext uri="{9D8B030D-6E8A-4147-A177-3AD203B41FA5}">
                      <a16:colId xmlns:a16="http://schemas.microsoft.com/office/drawing/2014/main" val="4228480653"/>
                    </a:ext>
                  </a:extLst>
                </a:gridCol>
                <a:gridCol w="246888">
                  <a:extLst>
                    <a:ext uri="{9D8B030D-6E8A-4147-A177-3AD203B41FA5}">
                      <a16:colId xmlns:a16="http://schemas.microsoft.com/office/drawing/2014/main" val="3177019396"/>
                    </a:ext>
                  </a:extLst>
                </a:gridCol>
                <a:gridCol w="246888">
                  <a:extLst>
                    <a:ext uri="{9D8B030D-6E8A-4147-A177-3AD203B41FA5}">
                      <a16:colId xmlns:a16="http://schemas.microsoft.com/office/drawing/2014/main" val="379362569"/>
                    </a:ext>
                  </a:extLst>
                </a:gridCol>
                <a:gridCol w="246888">
                  <a:extLst>
                    <a:ext uri="{9D8B030D-6E8A-4147-A177-3AD203B41FA5}">
                      <a16:colId xmlns:a16="http://schemas.microsoft.com/office/drawing/2014/main" val="764228143"/>
                    </a:ext>
                  </a:extLst>
                </a:gridCol>
                <a:gridCol w="246888">
                  <a:extLst>
                    <a:ext uri="{9D8B030D-6E8A-4147-A177-3AD203B41FA5}">
                      <a16:colId xmlns:a16="http://schemas.microsoft.com/office/drawing/2014/main" val="4136572227"/>
                    </a:ext>
                  </a:extLst>
                </a:gridCol>
                <a:gridCol w="246888">
                  <a:extLst>
                    <a:ext uri="{9D8B030D-6E8A-4147-A177-3AD203B41FA5}">
                      <a16:colId xmlns:a16="http://schemas.microsoft.com/office/drawing/2014/main" val="2765549819"/>
                    </a:ext>
                  </a:extLst>
                </a:gridCol>
                <a:gridCol w="246888">
                  <a:extLst>
                    <a:ext uri="{9D8B030D-6E8A-4147-A177-3AD203B41FA5}">
                      <a16:colId xmlns:a16="http://schemas.microsoft.com/office/drawing/2014/main" val="315516460"/>
                    </a:ext>
                  </a:extLst>
                </a:gridCol>
                <a:gridCol w="246888">
                  <a:extLst>
                    <a:ext uri="{9D8B030D-6E8A-4147-A177-3AD203B41FA5}">
                      <a16:colId xmlns:a16="http://schemas.microsoft.com/office/drawing/2014/main" val="3086957028"/>
                    </a:ext>
                  </a:extLst>
                </a:gridCol>
                <a:gridCol w="246888">
                  <a:extLst>
                    <a:ext uri="{9D8B030D-6E8A-4147-A177-3AD203B41FA5}">
                      <a16:colId xmlns:a16="http://schemas.microsoft.com/office/drawing/2014/main" val="689788461"/>
                    </a:ext>
                  </a:extLst>
                </a:gridCol>
                <a:gridCol w="246888">
                  <a:extLst>
                    <a:ext uri="{9D8B030D-6E8A-4147-A177-3AD203B41FA5}">
                      <a16:colId xmlns:a16="http://schemas.microsoft.com/office/drawing/2014/main" val="4031283518"/>
                    </a:ext>
                  </a:extLst>
                </a:gridCol>
                <a:gridCol w="246888">
                  <a:extLst>
                    <a:ext uri="{9D8B030D-6E8A-4147-A177-3AD203B41FA5}">
                      <a16:colId xmlns:a16="http://schemas.microsoft.com/office/drawing/2014/main" val="1985805042"/>
                    </a:ext>
                  </a:extLst>
                </a:gridCol>
                <a:gridCol w="246888">
                  <a:extLst>
                    <a:ext uri="{9D8B030D-6E8A-4147-A177-3AD203B41FA5}">
                      <a16:colId xmlns:a16="http://schemas.microsoft.com/office/drawing/2014/main" val="2349612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922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إطلاق وتوقيع كتاب ماما دكتورة طوارئ للدكتور أحمد الخطيب بفرع مكتبات أ كفر عبده. يوم الجمعة ٦ يوليو الساعة ٦ مساءًا.
3شارع عبدالقادر رجب ،رشدي بجانب مطعم روستري.
035448820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001738"/>
                  </a:ext>
                </a:extLst>
              </a:tr>
            </a:tbl>
          </a:graphicData>
        </a:graphic>
      </p:graphicFrame>
      <p:sp>
        <p:nvSpPr>
          <p:cNvPr id="4" name="Text Placeholder 3">
            <a:extLst>
              <a:ext uri="{FF2B5EF4-FFF2-40B4-BE49-F238E27FC236}">
                <a16:creationId xmlns:a16="http://schemas.microsoft.com/office/drawing/2014/main" id="{CB884080-A8AA-47E8-876E-8927F42B05D6}"/>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779487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231D5-0938-41C1-A701-78BD8EF3FB13}"/>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318935E7-D7CC-4EC2-8DA5-303564FDBC8D}"/>
              </a:ext>
            </a:extLst>
          </p:cNvPr>
          <p:cNvGraphicFramePr>
            <a:graphicFrameLocks noGrp="1"/>
          </p:cNvGraphicFramePr>
          <p:nvPr>
            <p:ph type="tbl" sz="quarter" idx="13"/>
            <p:extLst>
              <p:ext uri="{D42A27DB-BD31-4B8C-83A1-F6EECF244321}">
                <p14:modId xmlns:p14="http://schemas.microsoft.com/office/powerpoint/2010/main" val="1935546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0271455"/>
                    </a:ext>
                  </a:extLst>
                </a:gridCol>
                <a:gridCol w="246888">
                  <a:extLst>
                    <a:ext uri="{9D8B030D-6E8A-4147-A177-3AD203B41FA5}">
                      <a16:colId xmlns:a16="http://schemas.microsoft.com/office/drawing/2014/main" val="3084577777"/>
                    </a:ext>
                  </a:extLst>
                </a:gridCol>
                <a:gridCol w="246888">
                  <a:extLst>
                    <a:ext uri="{9D8B030D-6E8A-4147-A177-3AD203B41FA5}">
                      <a16:colId xmlns:a16="http://schemas.microsoft.com/office/drawing/2014/main" val="4281209453"/>
                    </a:ext>
                  </a:extLst>
                </a:gridCol>
                <a:gridCol w="246888">
                  <a:extLst>
                    <a:ext uri="{9D8B030D-6E8A-4147-A177-3AD203B41FA5}">
                      <a16:colId xmlns:a16="http://schemas.microsoft.com/office/drawing/2014/main" val="2413568023"/>
                    </a:ext>
                  </a:extLst>
                </a:gridCol>
                <a:gridCol w="246888">
                  <a:extLst>
                    <a:ext uri="{9D8B030D-6E8A-4147-A177-3AD203B41FA5}">
                      <a16:colId xmlns:a16="http://schemas.microsoft.com/office/drawing/2014/main" val="2256109383"/>
                    </a:ext>
                  </a:extLst>
                </a:gridCol>
                <a:gridCol w="246888">
                  <a:extLst>
                    <a:ext uri="{9D8B030D-6E8A-4147-A177-3AD203B41FA5}">
                      <a16:colId xmlns:a16="http://schemas.microsoft.com/office/drawing/2014/main" val="2838235657"/>
                    </a:ext>
                  </a:extLst>
                </a:gridCol>
                <a:gridCol w="246888">
                  <a:extLst>
                    <a:ext uri="{9D8B030D-6E8A-4147-A177-3AD203B41FA5}">
                      <a16:colId xmlns:a16="http://schemas.microsoft.com/office/drawing/2014/main" val="1453609949"/>
                    </a:ext>
                  </a:extLst>
                </a:gridCol>
                <a:gridCol w="246888">
                  <a:extLst>
                    <a:ext uri="{9D8B030D-6E8A-4147-A177-3AD203B41FA5}">
                      <a16:colId xmlns:a16="http://schemas.microsoft.com/office/drawing/2014/main" val="2018644980"/>
                    </a:ext>
                  </a:extLst>
                </a:gridCol>
                <a:gridCol w="246888">
                  <a:extLst>
                    <a:ext uri="{9D8B030D-6E8A-4147-A177-3AD203B41FA5}">
                      <a16:colId xmlns:a16="http://schemas.microsoft.com/office/drawing/2014/main" val="3596590952"/>
                    </a:ext>
                  </a:extLst>
                </a:gridCol>
                <a:gridCol w="246888">
                  <a:extLst>
                    <a:ext uri="{9D8B030D-6E8A-4147-A177-3AD203B41FA5}">
                      <a16:colId xmlns:a16="http://schemas.microsoft.com/office/drawing/2014/main" val="3246557501"/>
                    </a:ext>
                  </a:extLst>
                </a:gridCol>
                <a:gridCol w="246888">
                  <a:extLst>
                    <a:ext uri="{9D8B030D-6E8A-4147-A177-3AD203B41FA5}">
                      <a16:colId xmlns:a16="http://schemas.microsoft.com/office/drawing/2014/main" val="669475604"/>
                    </a:ext>
                  </a:extLst>
                </a:gridCol>
                <a:gridCol w="246888">
                  <a:extLst>
                    <a:ext uri="{9D8B030D-6E8A-4147-A177-3AD203B41FA5}">
                      <a16:colId xmlns:a16="http://schemas.microsoft.com/office/drawing/2014/main" val="1396118771"/>
                    </a:ext>
                  </a:extLst>
                </a:gridCol>
                <a:gridCol w="246888">
                  <a:extLst>
                    <a:ext uri="{9D8B030D-6E8A-4147-A177-3AD203B41FA5}">
                      <a16:colId xmlns:a16="http://schemas.microsoft.com/office/drawing/2014/main" val="634292715"/>
                    </a:ext>
                  </a:extLst>
                </a:gridCol>
                <a:gridCol w="246888">
                  <a:extLst>
                    <a:ext uri="{9D8B030D-6E8A-4147-A177-3AD203B41FA5}">
                      <a16:colId xmlns:a16="http://schemas.microsoft.com/office/drawing/2014/main" val="2721207115"/>
                    </a:ext>
                  </a:extLst>
                </a:gridCol>
                <a:gridCol w="246888">
                  <a:extLst>
                    <a:ext uri="{9D8B030D-6E8A-4147-A177-3AD203B41FA5}">
                      <a16:colId xmlns:a16="http://schemas.microsoft.com/office/drawing/2014/main" val="3162127120"/>
                    </a:ext>
                  </a:extLst>
                </a:gridCol>
                <a:gridCol w="246888">
                  <a:extLst>
                    <a:ext uri="{9D8B030D-6E8A-4147-A177-3AD203B41FA5}">
                      <a16:colId xmlns:a16="http://schemas.microsoft.com/office/drawing/2014/main" val="328760037"/>
                    </a:ext>
                  </a:extLst>
                </a:gridCol>
                <a:gridCol w="246888">
                  <a:extLst>
                    <a:ext uri="{9D8B030D-6E8A-4147-A177-3AD203B41FA5}">
                      <a16:colId xmlns:a16="http://schemas.microsoft.com/office/drawing/2014/main" val="2242192249"/>
                    </a:ext>
                  </a:extLst>
                </a:gridCol>
                <a:gridCol w="246888">
                  <a:extLst>
                    <a:ext uri="{9D8B030D-6E8A-4147-A177-3AD203B41FA5}">
                      <a16:colId xmlns:a16="http://schemas.microsoft.com/office/drawing/2014/main" val="1661521605"/>
                    </a:ext>
                  </a:extLst>
                </a:gridCol>
                <a:gridCol w="246888">
                  <a:extLst>
                    <a:ext uri="{9D8B030D-6E8A-4147-A177-3AD203B41FA5}">
                      <a16:colId xmlns:a16="http://schemas.microsoft.com/office/drawing/2014/main" val="70744479"/>
                    </a:ext>
                  </a:extLst>
                </a:gridCol>
                <a:gridCol w="246888">
                  <a:extLst>
                    <a:ext uri="{9D8B030D-6E8A-4147-A177-3AD203B41FA5}">
                      <a16:colId xmlns:a16="http://schemas.microsoft.com/office/drawing/2014/main" val="3539749790"/>
                    </a:ext>
                  </a:extLst>
                </a:gridCol>
                <a:gridCol w="246888">
                  <a:extLst>
                    <a:ext uri="{9D8B030D-6E8A-4147-A177-3AD203B41FA5}">
                      <a16:colId xmlns:a16="http://schemas.microsoft.com/office/drawing/2014/main" val="2767351846"/>
                    </a:ext>
                  </a:extLst>
                </a:gridCol>
                <a:gridCol w="246888">
                  <a:extLst>
                    <a:ext uri="{9D8B030D-6E8A-4147-A177-3AD203B41FA5}">
                      <a16:colId xmlns:a16="http://schemas.microsoft.com/office/drawing/2014/main" val="3502809485"/>
                    </a:ext>
                  </a:extLst>
                </a:gridCol>
                <a:gridCol w="246888">
                  <a:extLst>
                    <a:ext uri="{9D8B030D-6E8A-4147-A177-3AD203B41FA5}">
                      <a16:colId xmlns:a16="http://schemas.microsoft.com/office/drawing/2014/main" val="3419797469"/>
                    </a:ext>
                  </a:extLst>
                </a:gridCol>
                <a:gridCol w="246888">
                  <a:extLst>
                    <a:ext uri="{9D8B030D-6E8A-4147-A177-3AD203B41FA5}">
                      <a16:colId xmlns:a16="http://schemas.microsoft.com/office/drawing/2014/main" val="3210170260"/>
                    </a:ext>
                  </a:extLst>
                </a:gridCol>
                <a:gridCol w="246888">
                  <a:extLst>
                    <a:ext uri="{9D8B030D-6E8A-4147-A177-3AD203B41FA5}">
                      <a16:colId xmlns:a16="http://schemas.microsoft.com/office/drawing/2014/main" val="236792232"/>
                    </a:ext>
                  </a:extLst>
                </a:gridCol>
                <a:gridCol w="246888">
                  <a:extLst>
                    <a:ext uri="{9D8B030D-6E8A-4147-A177-3AD203B41FA5}">
                      <a16:colId xmlns:a16="http://schemas.microsoft.com/office/drawing/2014/main" val="2099959651"/>
                    </a:ext>
                  </a:extLst>
                </a:gridCol>
                <a:gridCol w="246888">
                  <a:extLst>
                    <a:ext uri="{9D8B030D-6E8A-4147-A177-3AD203B41FA5}">
                      <a16:colId xmlns:a16="http://schemas.microsoft.com/office/drawing/2014/main" val="364365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369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- 2018-06-29 18:00:03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شنطتك ناقصها لمسة تميزها وتعبر عنك أكتر؟؟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عملتلك </a:t>
                      </a:r>
                      <a:r>
                        <a:rPr kumimoji="0" lang="en-US" sz="1000" b="0" i="0" u="none" strike="noStrike" kern="1200" cap="none" spc="0" normalizeH="0" baseline="0" noProof="0">
                          <a:ln>
                            <a:noFill/>
                          </a:ln>
                          <a:solidFill>
                            <a:prstClr val="black"/>
                          </a:solidFill>
                          <a:effectLst/>
                          <a:uLnTx/>
                          <a:uFillTx/>
                          <a:latin typeface="+mn-lt"/>
                          <a:ea typeface="+mn-ea"/>
                          <a:cs typeface="+mn-cs"/>
                        </a:rPr>
                        <a:t>Pins </a:t>
                      </a:r>
                      <a:r>
                        <a:rPr kumimoji="0" lang="ar-AE" sz="1000" b="0" i="0" u="none" strike="noStrike" kern="1200" cap="none" spc="0" normalizeH="0" baseline="0" noProof="0">
                          <a:ln>
                            <a:noFill/>
                          </a:ln>
                          <a:solidFill>
                            <a:prstClr val="black"/>
                          </a:solidFill>
                          <a:effectLst/>
                          <a:uLnTx/>
                          <a:uFillTx/>
                          <a:latin typeface="+mn-lt"/>
                          <a:ea typeface="+mn-ea"/>
                          <a:cs typeface="+mn-cs"/>
                        </a:rPr>
                        <a:t>تعبر عن شخصيتك.
منتجات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0460293"/>
                  </a:ext>
                </a:extLst>
              </a:tr>
            </a:tbl>
          </a:graphicData>
        </a:graphic>
      </p:graphicFrame>
      <p:sp>
        <p:nvSpPr>
          <p:cNvPr id="4" name="Text Placeholder 3">
            <a:extLst>
              <a:ext uri="{FF2B5EF4-FFF2-40B4-BE49-F238E27FC236}">
                <a16:creationId xmlns:a16="http://schemas.microsoft.com/office/drawing/2014/main" id="{05925009-13DC-43A2-9419-02603036ED8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131303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F56A4-8874-4CD2-9607-281705C4CC79}"/>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064AC1F2-1C19-49A2-B0D9-977CA201D15C}"/>
              </a:ext>
            </a:extLst>
          </p:cNvPr>
          <p:cNvGraphicFramePr>
            <a:graphicFrameLocks noGrp="1"/>
          </p:cNvGraphicFramePr>
          <p:nvPr>
            <p:ph type="tbl" sz="quarter" idx="13"/>
            <p:extLst>
              <p:ext uri="{D42A27DB-BD31-4B8C-83A1-F6EECF244321}">
                <p14:modId xmlns:p14="http://schemas.microsoft.com/office/powerpoint/2010/main" val="1554289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4077752"/>
                    </a:ext>
                  </a:extLst>
                </a:gridCol>
                <a:gridCol w="246888">
                  <a:extLst>
                    <a:ext uri="{9D8B030D-6E8A-4147-A177-3AD203B41FA5}">
                      <a16:colId xmlns:a16="http://schemas.microsoft.com/office/drawing/2014/main" val="3538454535"/>
                    </a:ext>
                  </a:extLst>
                </a:gridCol>
                <a:gridCol w="246888">
                  <a:extLst>
                    <a:ext uri="{9D8B030D-6E8A-4147-A177-3AD203B41FA5}">
                      <a16:colId xmlns:a16="http://schemas.microsoft.com/office/drawing/2014/main" val="2081540624"/>
                    </a:ext>
                  </a:extLst>
                </a:gridCol>
                <a:gridCol w="246888">
                  <a:extLst>
                    <a:ext uri="{9D8B030D-6E8A-4147-A177-3AD203B41FA5}">
                      <a16:colId xmlns:a16="http://schemas.microsoft.com/office/drawing/2014/main" val="2038799882"/>
                    </a:ext>
                  </a:extLst>
                </a:gridCol>
                <a:gridCol w="246888">
                  <a:extLst>
                    <a:ext uri="{9D8B030D-6E8A-4147-A177-3AD203B41FA5}">
                      <a16:colId xmlns:a16="http://schemas.microsoft.com/office/drawing/2014/main" val="699662404"/>
                    </a:ext>
                  </a:extLst>
                </a:gridCol>
                <a:gridCol w="246888">
                  <a:extLst>
                    <a:ext uri="{9D8B030D-6E8A-4147-A177-3AD203B41FA5}">
                      <a16:colId xmlns:a16="http://schemas.microsoft.com/office/drawing/2014/main" val="3787659063"/>
                    </a:ext>
                  </a:extLst>
                </a:gridCol>
                <a:gridCol w="246888">
                  <a:extLst>
                    <a:ext uri="{9D8B030D-6E8A-4147-A177-3AD203B41FA5}">
                      <a16:colId xmlns:a16="http://schemas.microsoft.com/office/drawing/2014/main" val="2743629227"/>
                    </a:ext>
                  </a:extLst>
                </a:gridCol>
                <a:gridCol w="246888">
                  <a:extLst>
                    <a:ext uri="{9D8B030D-6E8A-4147-A177-3AD203B41FA5}">
                      <a16:colId xmlns:a16="http://schemas.microsoft.com/office/drawing/2014/main" val="1499499432"/>
                    </a:ext>
                  </a:extLst>
                </a:gridCol>
                <a:gridCol w="246888">
                  <a:extLst>
                    <a:ext uri="{9D8B030D-6E8A-4147-A177-3AD203B41FA5}">
                      <a16:colId xmlns:a16="http://schemas.microsoft.com/office/drawing/2014/main" val="1723334409"/>
                    </a:ext>
                  </a:extLst>
                </a:gridCol>
                <a:gridCol w="246888">
                  <a:extLst>
                    <a:ext uri="{9D8B030D-6E8A-4147-A177-3AD203B41FA5}">
                      <a16:colId xmlns:a16="http://schemas.microsoft.com/office/drawing/2014/main" val="3613229151"/>
                    </a:ext>
                  </a:extLst>
                </a:gridCol>
                <a:gridCol w="246888">
                  <a:extLst>
                    <a:ext uri="{9D8B030D-6E8A-4147-A177-3AD203B41FA5}">
                      <a16:colId xmlns:a16="http://schemas.microsoft.com/office/drawing/2014/main" val="1819527509"/>
                    </a:ext>
                  </a:extLst>
                </a:gridCol>
                <a:gridCol w="246888">
                  <a:extLst>
                    <a:ext uri="{9D8B030D-6E8A-4147-A177-3AD203B41FA5}">
                      <a16:colId xmlns:a16="http://schemas.microsoft.com/office/drawing/2014/main" val="2076967957"/>
                    </a:ext>
                  </a:extLst>
                </a:gridCol>
                <a:gridCol w="246888">
                  <a:extLst>
                    <a:ext uri="{9D8B030D-6E8A-4147-A177-3AD203B41FA5}">
                      <a16:colId xmlns:a16="http://schemas.microsoft.com/office/drawing/2014/main" val="3351511626"/>
                    </a:ext>
                  </a:extLst>
                </a:gridCol>
                <a:gridCol w="246888">
                  <a:extLst>
                    <a:ext uri="{9D8B030D-6E8A-4147-A177-3AD203B41FA5}">
                      <a16:colId xmlns:a16="http://schemas.microsoft.com/office/drawing/2014/main" val="3903815474"/>
                    </a:ext>
                  </a:extLst>
                </a:gridCol>
                <a:gridCol w="246888">
                  <a:extLst>
                    <a:ext uri="{9D8B030D-6E8A-4147-A177-3AD203B41FA5}">
                      <a16:colId xmlns:a16="http://schemas.microsoft.com/office/drawing/2014/main" val="1298740614"/>
                    </a:ext>
                  </a:extLst>
                </a:gridCol>
                <a:gridCol w="246888">
                  <a:extLst>
                    <a:ext uri="{9D8B030D-6E8A-4147-A177-3AD203B41FA5}">
                      <a16:colId xmlns:a16="http://schemas.microsoft.com/office/drawing/2014/main" val="33881955"/>
                    </a:ext>
                  </a:extLst>
                </a:gridCol>
                <a:gridCol w="246888">
                  <a:extLst>
                    <a:ext uri="{9D8B030D-6E8A-4147-A177-3AD203B41FA5}">
                      <a16:colId xmlns:a16="http://schemas.microsoft.com/office/drawing/2014/main" val="585156511"/>
                    </a:ext>
                  </a:extLst>
                </a:gridCol>
                <a:gridCol w="246888">
                  <a:extLst>
                    <a:ext uri="{9D8B030D-6E8A-4147-A177-3AD203B41FA5}">
                      <a16:colId xmlns:a16="http://schemas.microsoft.com/office/drawing/2014/main" val="2843471192"/>
                    </a:ext>
                  </a:extLst>
                </a:gridCol>
                <a:gridCol w="246888">
                  <a:extLst>
                    <a:ext uri="{9D8B030D-6E8A-4147-A177-3AD203B41FA5}">
                      <a16:colId xmlns:a16="http://schemas.microsoft.com/office/drawing/2014/main" val="2065493128"/>
                    </a:ext>
                  </a:extLst>
                </a:gridCol>
                <a:gridCol w="246888">
                  <a:extLst>
                    <a:ext uri="{9D8B030D-6E8A-4147-A177-3AD203B41FA5}">
                      <a16:colId xmlns:a16="http://schemas.microsoft.com/office/drawing/2014/main" val="4146730770"/>
                    </a:ext>
                  </a:extLst>
                </a:gridCol>
                <a:gridCol w="246888">
                  <a:extLst>
                    <a:ext uri="{9D8B030D-6E8A-4147-A177-3AD203B41FA5}">
                      <a16:colId xmlns:a16="http://schemas.microsoft.com/office/drawing/2014/main" val="2325520519"/>
                    </a:ext>
                  </a:extLst>
                </a:gridCol>
                <a:gridCol w="246888">
                  <a:extLst>
                    <a:ext uri="{9D8B030D-6E8A-4147-A177-3AD203B41FA5}">
                      <a16:colId xmlns:a16="http://schemas.microsoft.com/office/drawing/2014/main" val="421409096"/>
                    </a:ext>
                  </a:extLst>
                </a:gridCol>
                <a:gridCol w="246888">
                  <a:extLst>
                    <a:ext uri="{9D8B030D-6E8A-4147-A177-3AD203B41FA5}">
                      <a16:colId xmlns:a16="http://schemas.microsoft.com/office/drawing/2014/main" val="413466850"/>
                    </a:ext>
                  </a:extLst>
                </a:gridCol>
                <a:gridCol w="246888">
                  <a:extLst>
                    <a:ext uri="{9D8B030D-6E8A-4147-A177-3AD203B41FA5}">
                      <a16:colId xmlns:a16="http://schemas.microsoft.com/office/drawing/2014/main" val="130413782"/>
                    </a:ext>
                  </a:extLst>
                </a:gridCol>
                <a:gridCol w="246888">
                  <a:extLst>
                    <a:ext uri="{9D8B030D-6E8A-4147-A177-3AD203B41FA5}">
                      <a16:colId xmlns:a16="http://schemas.microsoft.com/office/drawing/2014/main" val="1846064993"/>
                    </a:ext>
                  </a:extLst>
                </a:gridCol>
                <a:gridCol w="246888">
                  <a:extLst>
                    <a:ext uri="{9D8B030D-6E8A-4147-A177-3AD203B41FA5}">
                      <a16:colId xmlns:a16="http://schemas.microsoft.com/office/drawing/2014/main" val="3049393252"/>
                    </a:ext>
                  </a:extLst>
                </a:gridCol>
                <a:gridCol w="246888">
                  <a:extLst>
                    <a:ext uri="{9D8B030D-6E8A-4147-A177-3AD203B41FA5}">
                      <a16:colId xmlns:a16="http://schemas.microsoft.com/office/drawing/2014/main" val="2662472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5498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- 2018-06-28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التشجيع على القراءة من سن صغير من أولويات مكتبات أ.
عشان كده قسم الأطفال جزء رئيسي في كل فروعنا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41934449"/>
                  </a:ext>
                </a:extLst>
              </a:tr>
            </a:tbl>
          </a:graphicData>
        </a:graphic>
      </p:graphicFrame>
      <p:sp>
        <p:nvSpPr>
          <p:cNvPr id="4" name="Text Placeholder 3">
            <a:extLst>
              <a:ext uri="{FF2B5EF4-FFF2-40B4-BE49-F238E27FC236}">
                <a16:creationId xmlns:a16="http://schemas.microsoft.com/office/drawing/2014/main" id="{781A5E17-E402-4378-81F9-EF72FFCF3EE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16837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50E0-A4BF-409C-A5AB-D119FB3C2146}"/>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511EB787-3D51-4B79-9784-901171A76AD7}"/>
              </a:ext>
            </a:extLst>
          </p:cNvPr>
          <p:cNvGraphicFramePr>
            <a:graphicFrameLocks noGrp="1"/>
          </p:cNvGraphicFramePr>
          <p:nvPr>
            <p:ph type="tbl" sz="quarter" idx="13"/>
            <p:extLst>
              <p:ext uri="{D42A27DB-BD31-4B8C-83A1-F6EECF244321}">
                <p14:modId xmlns:p14="http://schemas.microsoft.com/office/powerpoint/2010/main" val="527045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2808668"/>
                    </a:ext>
                  </a:extLst>
                </a:gridCol>
                <a:gridCol w="246888">
                  <a:extLst>
                    <a:ext uri="{9D8B030D-6E8A-4147-A177-3AD203B41FA5}">
                      <a16:colId xmlns:a16="http://schemas.microsoft.com/office/drawing/2014/main" val="4058162462"/>
                    </a:ext>
                  </a:extLst>
                </a:gridCol>
                <a:gridCol w="246888">
                  <a:extLst>
                    <a:ext uri="{9D8B030D-6E8A-4147-A177-3AD203B41FA5}">
                      <a16:colId xmlns:a16="http://schemas.microsoft.com/office/drawing/2014/main" val="3341368371"/>
                    </a:ext>
                  </a:extLst>
                </a:gridCol>
                <a:gridCol w="246888">
                  <a:extLst>
                    <a:ext uri="{9D8B030D-6E8A-4147-A177-3AD203B41FA5}">
                      <a16:colId xmlns:a16="http://schemas.microsoft.com/office/drawing/2014/main" val="3218133191"/>
                    </a:ext>
                  </a:extLst>
                </a:gridCol>
                <a:gridCol w="246888">
                  <a:extLst>
                    <a:ext uri="{9D8B030D-6E8A-4147-A177-3AD203B41FA5}">
                      <a16:colId xmlns:a16="http://schemas.microsoft.com/office/drawing/2014/main" val="1255034680"/>
                    </a:ext>
                  </a:extLst>
                </a:gridCol>
                <a:gridCol w="246888">
                  <a:extLst>
                    <a:ext uri="{9D8B030D-6E8A-4147-A177-3AD203B41FA5}">
                      <a16:colId xmlns:a16="http://schemas.microsoft.com/office/drawing/2014/main" val="1837978328"/>
                    </a:ext>
                  </a:extLst>
                </a:gridCol>
                <a:gridCol w="246888">
                  <a:extLst>
                    <a:ext uri="{9D8B030D-6E8A-4147-A177-3AD203B41FA5}">
                      <a16:colId xmlns:a16="http://schemas.microsoft.com/office/drawing/2014/main" val="3065807060"/>
                    </a:ext>
                  </a:extLst>
                </a:gridCol>
                <a:gridCol w="246888">
                  <a:extLst>
                    <a:ext uri="{9D8B030D-6E8A-4147-A177-3AD203B41FA5}">
                      <a16:colId xmlns:a16="http://schemas.microsoft.com/office/drawing/2014/main" val="1748306108"/>
                    </a:ext>
                  </a:extLst>
                </a:gridCol>
                <a:gridCol w="246888">
                  <a:extLst>
                    <a:ext uri="{9D8B030D-6E8A-4147-A177-3AD203B41FA5}">
                      <a16:colId xmlns:a16="http://schemas.microsoft.com/office/drawing/2014/main" val="155680762"/>
                    </a:ext>
                  </a:extLst>
                </a:gridCol>
                <a:gridCol w="246888">
                  <a:extLst>
                    <a:ext uri="{9D8B030D-6E8A-4147-A177-3AD203B41FA5}">
                      <a16:colId xmlns:a16="http://schemas.microsoft.com/office/drawing/2014/main" val="2748986731"/>
                    </a:ext>
                  </a:extLst>
                </a:gridCol>
                <a:gridCol w="246888">
                  <a:extLst>
                    <a:ext uri="{9D8B030D-6E8A-4147-A177-3AD203B41FA5}">
                      <a16:colId xmlns:a16="http://schemas.microsoft.com/office/drawing/2014/main" val="3397592602"/>
                    </a:ext>
                  </a:extLst>
                </a:gridCol>
                <a:gridCol w="246888">
                  <a:extLst>
                    <a:ext uri="{9D8B030D-6E8A-4147-A177-3AD203B41FA5}">
                      <a16:colId xmlns:a16="http://schemas.microsoft.com/office/drawing/2014/main" val="3515720363"/>
                    </a:ext>
                  </a:extLst>
                </a:gridCol>
                <a:gridCol w="246888">
                  <a:extLst>
                    <a:ext uri="{9D8B030D-6E8A-4147-A177-3AD203B41FA5}">
                      <a16:colId xmlns:a16="http://schemas.microsoft.com/office/drawing/2014/main" val="1116513964"/>
                    </a:ext>
                  </a:extLst>
                </a:gridCol>
                <a:gridCol w="246888">
                  <a:extLst>
                    <a:ext uri="{9D8B030D-6E8A-4147-A177-3AD203B41FA5}">
                      <a16:colId xmlns:a16="http://schemas.microsoft.com/office/drawing/2014/main" val="2251140701"/>
                    </a:ext>
                  </a:extLst>
                </a:gridCol>
                <a:gridCol w="246888">
                  <a:extLst>
                    <a:ext uri="{9D8B030D-6E8A-4147-A177-3AD203B41FA5}">
                      <a16:colId xmlns:a16="http://schemas.microsoft.com/office/drawing/2014/main" val="3997728647"/>
                    </a:ext>
                  </a:extLst>
                </a:gridCol>
                <a:gridCol w="246888">
                  <a:extLst>
                    <a:ext uri="{9D8B030D-6E8A-4147-A177-3AD203B41FA5}">
                      <a16:colId xmlns:a16="http://schemas.microsoft.com/office/drawing/2014/main" val="1051658150"/>
                    </a:ext>
                  </a:extLst>
                </a:gridCol>
                <a:gridCol w="246888">
                  <a:extLst>
                    <a:ext uri="{9D8B030D-6E8A-4147-A177-3AD203B41FA5}">
                      <a16:colId xmlns:a16="http://schemas.microsoft.com/office/drawing/2014/main" val="2411744686"/>
                    </a:ext>
                  </a:extLst>
                </a:gridCol>
                <a:gridCol w="246888">
                  <a:extLst>
                    <a:ext uri="{9D8B030D-6E8A-4147-A177-3AD203B41FA5}">
                      <a16:colId xmlns:a16="http://schemas.microsoft.com/office/drawing/2014/main" val="2421502137"/>
                    </a:ext>
                  </a:extLst>
                </a:gridCol>
                <a:gridCol w="246888">
                  <a:extLst>
                    <a:ext uri="{9D8B030D-6E8A-4147-A177-3AD203B41FA5}">
                      <a16:colId xmlns:a16="http://schemas.microsoft.com/office/drawing/2014/main" val="1099006591"/>
                    </a:ext>
                  </a:extLst>
                </a:gridCol>
                <a:gridCol w="246888">
                  <a:extLst>
                    <a:ext uri="{9D8B030D-6E8A-4147-A177-3AD203B41FA5}">
                      <a16:colId xmlns:a16="http://schemas.microsoft.com/office/drawing/2014/main" val="1214504794"/>
                    </a:ext>
                  </a:extLst>
                </a:gridCol>
                <a:gridCol w="246888">
                  <a:extLst>
                    <a:ext uri="{9D8B030D-6E8A-4147-A177-3AD203B41FA5}">
                      <a16:colId xmlns:a16="http://schemas.microsoft.com/office/drawing/2014/main" val="2183012283"/>
                    </a:ext>
                  </a:extLst>
                </a:gridCol>
                <a:gridCol w="246888">
                  <a:extLst>
                    <a:ext uri="{9D8B030D-6E8A-4147-A177-3AD203B41FA5}">
                      <a16:colId xmlns:a16="http://schemas.microsoft.com/office/drawing/2014/main" val="467505945"/>
                    </a:ext>
                  </a:extLst>
                </a:gridCol>
                <a:gridCol w="246888">
                  <a:extLst>
                    <a:ext uri="{9D8B030D-6E8A-4147-A177-3AD203B41FA5}">
                      <a16:colId xmlns:a16="http://schemas.microsoft.com/office/drawing/2014/main" val="847909963"/>
                    </a:ext>
                  </a:extLst>
                </a:gridCol>
                <a:gridCol w="246888">
                  <a:extLst>
                    <a:ext uri="{9D8B030D-6E8A-4147-A177-3AD203B41FA5}">
                      <a16:colId xmlns:a16="http://schemas.microsoft.com/office/drawing/2014/main" val="3099461803"/>
                    </a:ext>
                  </a:extLst>
                </a:gridCol>
                <a:gridCol w="246888">
                  <a:extLst>
                    <a:ext uri="{9D8B030D-6E8A-4147-A177-3AD203B41FA5}">
                      <a16:colId xmlns:a16="http://schemas.microsoft.com/office/drawing/2014/main" val="2831064702"/>
                    </a:ext>
                  </a:extLst>
                </a:gridCol>
                <a:gridCol w="246888">
                  <a:extLst>
                    <a:ext uri="{9D8B030D-6E8A-4147-A177-3AD203B41FA5}">
                      <a16:colId xmlns:a16="http://schemas.microsoft.com/office/drawing/2014/main" val="999348853"/>
                    </a:ext>
                  </a:extLst>
                </a:gridCol>
                <a:gridCol w="246888">
                  <a:extLst>
                    <a:ext uri="{9D8B030D-6E8A-4147-A177-3AD203B41FA5}">
                      <a16:colId xmlns:a16="http://schemas.microsoft.com/office/drawing/2014/main" val="264369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7020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بنسعى في مكتبات أ لتوفير جو وتجربة متميزة لكل عملائنا في كل مرة بيزوروا فيها فروع المكتبة.
تقدروا تتعرفوا على الفرع الموجود في الصورة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3325681"/>
                  </a:ext>
                </a:extLst>
              </a:tr>
            </a:tbl>
          </a:graphicData>
        </a:graphic>
      </p:graphicFrame>
      <p:sp>
        <p:nvSpPr>
          <p:cNvPr id="4" name="Text Placeholder 3">
            <a:extLst>
              <a:ext uri="{FF2B5EF4-FFF2-40B4-BE49-F238E27FC236}">
                <a16:creationId xmlns:a16="http://schemas.microsoft.com/office/drawing/2014/main" id="{925A1C3B-A7D1-469F-93EF-D5552F25E85F}"/>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206718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84615-C92E-4527-9ED5-B656F95EA0FB}"/>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9E1FAF85-7978-4A09-8DB8-19A4A56CE927}"/>
              </a:ext>
            </a:extLst>
          </p:cNvPr>
          <p:cNvGraphicFramePr>
            <a:graphicFrameLocks noGrp="1"/>
          </p:cNvGraphicFramePr>
          <p:nvPr>
            <p:ph type="tbl" sz="quarter" idx="13"/>
            <p:extLst>
              <p:ext uri="{D42A27DB-BD31-4B8C-83A1-F6EECF244321}">
                <p14:modId xmlns:p14="http://schemas.microsoft.com/office/powerpoint/2010/main" val="300316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04993187"/>
                    </a:ext>
                  </a:extLst>
                </a:gridCol>
                <a:gridCol w="246888">
                  <a:extLst>
                    <a:ext uri="{9D8B030D-6E8A-4147-A177-3AD203B41FA5}">
                      <a16:colId xmlns:a16="http://schemas.microsoft.com/office/drawing/2014/main" val="3450560493"/>
                    </a:ext>
                  </a:extLst>
                </a:gridCol>
                <a:gridCol w="246888">
                  <a:extLst>
                    <a:ext uri="{9D8B030D-6E8A-4147-A177-3AD203B41FA5}">
                      <a16:colId xmlns:a16="http://schemas.microsoft.com/office/drawing/2014/main" val="3530358796"/>
                    </a:ext>
                  </a:extLst>
                </a:gridCol>
                <a:gridCol w="246888">
                  <a:extLst>
                    <a:ext uri="{9D8B030D-6E8A-4147-A177-3AD203B41FA5}">
                      <a16:colId xmlns:a16="http://schemas.microsoft.com/office/drawing/2014/main" val="3726075162"/>
                    </a:ext>
                  </a:extLst>
                </a:gridCol>
                <a:gridCol w="246888">
                  <a:extLst>
                    <a:ext uri="{9D8B030D-6E8A-4147-A177-3AD203B41FA5}">
                      <a16:colId xmlns:a16="http://schemas.microsoft.com/office/drawing/2014/main" val="3134965058"/>
                    </a:ext>
                  </a:extLst>
                </a:gridCol>
                <a:gridCol w="246888">
                  <a:extLst>
                    <a:ext uri="{9D8B030D-6E8A-4147-A177-3AD203B41FA5}">
                      <a16:colId xmlns:a16="http://schemas.microsoft.com/office/drawing/2014/main" val="3398127545"/>
                    </a:ext>
                  </a:extLst>
                </a:gridCol>
                <a:gridCol w="246888">
                  <a:extLst>
                    <a:ext uri="{9D8B030D-6E8A-4147-A177-3AD203B41FA5}">
                      <a16:colId xmlns:a16="http://schemas.microsoft.com/office/drawing/2014/main" val="1318409210"/>
                    </a:ext>
                  </a:extLst>
                </a:gridCol>
                <a:gridCol w="246888">
                  <a:extLst>
                    <a:ext uri="{9D8B030D-6E8A-4147-A177-3AD203B41FA5}">
                      <a16:colId xmlns:a16="http://schemas.microsoft.com/office/drawing/2014/main" val="3057153227"/>
                    </a:ext>
                  </a:extLst>
                </a:gridCol>
                <a:gridCol w="246888">
                  <a:extLst>
                    <a:ext uri="{9D8B030D-6E8A-4147-A177-3AD203B41FA5}">
                      <a16:colId xmlns:a16="http://schemas.microsoft.com/office/drawing/2014/main" val="1551827319"/>
                    </a:ext>
                  </a:extLst>
                </a:gridCol>
                <a:gridCol w="246888">
                  <a:extLst>
                    <a:ext uri="{9D8B030D-6E8A-4147-A177-3AD203B41FA5}">
                      <a16:colId xmlns:a16="http://schemas.microsoft.com/office/drawing/2014/main" val="4288747944"/>
                    </a:ext>
                  </a:extLst>
                </a:gridCol>
                <a:gridCol w="246888">
                  <a:extLst>
                    <a:ext uri="{9D8B030D-6E8A-4147-A177-3AD203B41FA5}">
                      <a16:colId xmlns:a16="http://schemas.microsoft.com/office/drawing/2014/main" val="2446699239"/>
                    </a:ext>
                  </a:extLst>
                </a:gridCol>
                <a:gridCol w="246888">
                  <a:extLst>
                    <a:ext uri="{9D8B030D-6E8A-4147-A177-3AD203B41FA5}">
                      <a16:colId xmlns:a16="http://schemas.microsoft.com/office/drawing/2014/main" val="65741931"/>
                    </a:ext>
                  </a:extLst>
                </a:gridCol>
                <a:gridCol w="246888">
                  <a:extLst>
                    <a:ext uri="{9D8B030D-6E8A-4147-A177-3AD203B41FA5}">
                      <a16:colId xmlns:a16="http://schemas.microsoft.com/office/drawing/2014/main" val="309242631"/>
                    </a:ext>
                  </a:extLst>
                </a:gridCol>
                <a:gridCol w="246888">
                  <a:extLst>
                    <a:ext uri="{9D8B030D-6E8A-4147-A177-3AD203B41FA5}">
                      <a16:colId xmlns:a16="http://schemas.microsoft.com/office/drawing/2014/main" val="652998781"/>
                    </a:ext>
                  </a:extLst>
                </a:gridCol>
                <a:gridCol w="246888">
                  <a:extLst>
                    <a:ext uri="{9D8B030D-6E8A-4147-A177-3AD203B41FA5}">
                      <a16:colId xmlns:a16="http://schemas.microsoft.com/office/drawing/2014/main" val="2512993515"/>
                    </a:ext>
                  </a:extLst>
                </a:gridCol>
                <a:gridCol w="246888">
                  <a:extLst>
                    <a:ext uri="{9D8B030D-6E8A-4147-A177-3AD203B41FA5}">
                      <a16:colId xmlns:a16="http://schemas.microsoft.com/office/drawing/2014/main" val="1436842851"/>
                    </a:ext>
                  </a:extLst>
                </a:gridCol>
                <a:gridCol w="246888">
                  <a:extLst>
                    <a:ext uri="{9D8B030D-6E8A-4147-A177-3AD203B41FA5}">
                      <a16:colId xmlns:a16="http://schemas.microsoft.com/office/drawing/2014/main" val="2280135675"/>
                    </a:ext>
                  </a:extLst>
                </a:gridCol>
                <a:gridCol w="246888">
                  <a:extLst>
                    <a:ext uri="{9D8B030D-6E8A-4147-A177-3AD203B41FA5}">
                      <a16:colId xmlns:a16="http://schemas.microsoft.com/office/drawing/2014/main" val="69976181"/>
                    </a:ext>
                  </a:extLst>
                </a:gridCol>
                <a:gridCol w="246888">
                  <a:extLst>
                    <a:ext uri="{9D8B030D-6E8A-4147-A177-3AD203B41FA5}">
                      <a16:colId xmlns:a16="http://schemas.microsoft.com/office/drawing/2014/main" val="1795165061"/>
                    </a:ext>
                  </a:extLst>
                </a:gridCol>
                <a:gridCol w="246888">
                  <a:extLst>
                    <a:ext uri="{9D8B030D-6E8A-4147-A177-3AD203B41FA5}">
                      <a16:colId xmlns:a16="http://schemas.microsoft.com/office/drawing/2014/main" val="447881416"/>
                    </a:ext>
                  </a:extLst>
                </a:gridCol>
                <a:gridCol w="246888">
                  <a:extLst>
                    <a:ext uri="{9D8B030D-6E8A-4147-A177-3AD203B41FA5}">
                      <a16:colId xmlns:a16="http://schemas.microsoft.com/office/drawing/2014/main" val="618914739"/>
                    </a:ext>
                  </a:extLst>
                </a:gridCol>
                <a:gridCol w="246888">
                  <a:extLst>
                    <a:ext uri="{9D8B030D-6E8A-4147-A177-3AD203B41FA5}">
                      <a16:colId xmlns:a16="http://schemas.microsoft.com/office/drawing/2014/main" val="3416000720"/>
                    </a:ext>
                  </a:extLst>
                </a:gridCol>
                <a:gridCol w="246888">
                  <a:extLst>
                    <a:ext uri="{9D8B030D-6E8A-4147-A177-3AD203B41FA5}">
                      <a16:colId xmlns:a16="http://schemas.microsoft.com/office/drawing/2014/main" val="1959714832"/>
                    </a:ext>
                  </a:extLst>
                </a:gridCol>
                <a:gridCol w="246888">
                  <a:extLst>
                    <a:ext uri="{9D8B030D-6E8A-4147-A177-3AD203B41FA5}">
                      <a16:colId xmlns:a16="http://schemas.microsoft.com/office/drawing/2014/main" val="816787359"/>
                    </a:ext>
                  </a:extLst>
                </a:gridCol>
                <a:gridCol w="246888">
                  <a:extLst>
                    <a:ext uri="{9D8B030D-6E8A-4147-A177-3AD203B41FA5}">
                      <a16:colId xmlns:a16="http://schemas.microsoft.com/office/drawing/2014/main" val="2110002163"/>
                    </a:ext>
                  </a:extLst>
                </a:gridCol>
                <a:gridCol w="246888">
                  <a:extLst>
                    <a:ext uri="{9D8B030D-6E8A-4147-A177-3AD203B41FA5}">
                      <a16:colId xmlns:a16="http://schemas.microsoft.com/office/drawing/2014/main" val="3149434899"/>
                    </a:ext>
                  </a:extLst>
                </a:gridCol>
                <a:gridCol w="246888">
                  <a:extLst>
                    <a:ext uri="{9D8B030D-6E8A-4147-A177-3AD203B41FA5}">
                      <a16:colId xmlns:a16="http://schemas.microsoft.com/office/drawing/2014/main" val="494275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8878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11:12:01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البطارية على وشك النفاذ توجه لأقرب فرع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67082335"/>
                  </a:ext>
                </a:extLst>
              </a:tr>
            </a:tbl>
          </a:graphicData>
        </a:graphic>
      </p:graphicFrame>
      <p:sp>
        <p:nvSpPr>
          <p:cNvPr id="4" name="Text Placeholder 3">
            <a:extLst>
              <a:ext uri="{FF2B5EF4-FFF2-40B4-BE49-F238E27FC236}">
                <a16:creationId xmlns:a16="http://schemas.microsoft.com/office/drawing/2014/main" id="{68759532-F801-43E3-8606-770AED354C34}"/>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847377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500F-CB79-4957-875F-F35563DC11C4}"/>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84C3CE13-E4D4-4025-A61B-39E9F5D78674}"/>
              </a:ext>
            </a:extLst>
          </p:cNvPr>
          <p:cNvGraphicFramePr>
            <a:graphicFrameLocks noGrp="1"/>
          </p:cNvGraphicFramePr>
          <p:nvPr>
            <p:ph type="tbl" sz="quarter" idx="13"/>
            <p:extLst>
              <p:ext uri="{D42A27DB-BD31-4B8C-83A1-F6EECF244321}">
                <p14:modId xmlns:p14="http://schemas.microsoft.com/office/powerpoint/2010/main" val="321935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534414"/>
                    </a:ext>
                  </a:extLst>
                </a:gridCol>
                <a:gridCol w="246888">
                  <a:extLst>
                    <a:ext uri="{9D8B030D-6E8A-4147-A177-3AD203B41FA5}">
                      <a16:colId xmlns:a16="http://schemas.microsoft.com/office/drawing/2014/main" val="374326744"/>
                    </a:ext>
                  </a:extLst>
                </a:gridCol>
                <a:gridCol w="246888">
                  <a:extLst>
                    <a:ext uri="{9D8B030D-6E8A-4147-A177-3AD203B41FA5}">
                      <a16:colId xmlns:a16="http://schemas.microsoft.com/office/drawing/2014/main" val="3107383991"/>
                    </a:ext>
                  </a:extLst>
                </a:gridCol>
                <a:gridCol w="246888">
                  <a:extLst>
                    <a:ext uri="{9D8B030D-6E8A-4147-A177-3AD203B41FA5}">
                      <a16:colId xmlns:a16="http://schemas.microsoft.com/office/drawing/2014/main" val="1170350169"/>
                    </a:ext>
                  </a:extLst>
                </a:gridCol>
                <a:gridCol w="246888">
                  <a:extLst>
                    <a:ext uri="{9D8B030D-6E8A-4147-A177-3AD203B41FA5}">
                      <a16:colId xmlns:a16="http://schemas.microsoft.com/office/drawing/2014/main" val="2157807917"/>
                    </a:ext>
                  </a:extLst>
                </a:gridCol>
                <a:gridCol w="246888">
                  <a:extLst>
                    <a:ext uri="{9D8B030D-6E8A-4147-A177-3AD203B41FA5}">
                      <a16:colId xmlns:a16="http://schemas.microsoft.com/office/drawing/2014/main" val="1446525711"/>
                    </a:ext>
                  </a:extLst>
                </a:gridCol>
                <a:gridCol w="246888">
                  <a:extLst>
                    <a:ext uri="{9D8B030D-6E8A-4147-A177-3AD203B41FA5}">
                      <a16:colId xmlns:a16="http://schemas.microsoft.com/office/drawing/2014/main" val="1288465728"/>
                    </a:ext>
                  </a:extLst>
                </a:gridCol>
                <a:gridCol w="246888">
                  <a:extLst>
                    <a:ext uri="{9D8B030D-6E8A-4147-A177-3AD203B41FA5}">
                      <a16:colId xmlns:a16="http://schemas.microsoft.com/office/drawing/2014/main" val="2377003182"/>
                    </a:ext>
                  </a:extLst>
                </a:gridCol>
                <a:gridCol w="246888">
                  <a:extLst>
                    <a:ext uri="{9D8B030D-6E8A-4147-A177-3AD203B41FA5}">
                      <a16:colId xmlns:a16="http://schemas.microsoft.com/office/drawing/2014/main" val="525877418"/>
                    </a:ext>
                  </a:extLst>
                </a:gridCol>
                <a:gridCol w="246888">
                  <a:extLst>
                    <a:ext uri="{9D8B030D-6E8A-4147-A177-3AD203B41FA5}">
                      <a16:colId xmlns:a16="http://schemas.microsoft.com/office/drawing/2014/main" val="2005998619"/>
                    </a:ext>
                  </a:extLst>
                </a:gridCol>
                <a:gridCol w="246888">
                  <a:extLst>
                    <a:ext uri="{9D8B030D-6E8A-4147-A177-3AD203B41FA5}">
                      <a16:colId xmlns:a16="http://schemas.microsoft.com/office/drawing/2014/main" val="867899989"/>
                    </a:ext>
                  </a:extLst>
                </a:gridCol>
                <a:gridCol w="246888">
                  <a:extLst>
                    <a:ext uri="{9D8B030D-6E8A-4147-A177-3AD203B41FA5}">
                      <a16:colId xmlns:a16="http://schemas.microsoft.com/office/drawing/2014/main" val="488447794"/>
                    </a:ext>
                  </a:extLst>
                </a:gridCol>
                <a:gridCol w="246888">
                  <a:extLst>
                    <a:ext uri="{9D8B030D-6E8A-4147-A177-3AD203B41FA5}">
                      <a16:colId xmlns:a16="http://schemas.microsoft.com/office/drawing/2014/main" val="3945006417"/>
                    </a:ext>
                  </a:extLst>
                </a:gridCol>
                <a:gridCol w="246888">
                  <a:extLst>
                    <a:ext uri="{9D8B030D-6E8A-4147-A177-3AD203B41FA5}">
                      <a16:colId xmlns:a16="http://schemas.microsoft.com/office/drawing/2014/main" val="790873915"/>
                    </a:ext>
                  </a:extLst>
                </a:gridCol>
                <a:gridCol w="246888">
                  <a:extLst>
                    <a:ext uri="{9D8B030D-6E8A-4147-A177-3AD203B41FA5}">
                      <a16:colId xmlns:a16="http://schemas.microsoft.com/office/drawing/2014/main" val="789809965"/>
                    </a:ext>
                  </a:extLst>
                </a:gridCol>
                <a:gridCol w="246888">
                  <a:extLst>
                    <a:ext uri="{9D8B030D-6E8A-4147-A177-3AD203B41FA5}">
                      <a16:colId xmlns:a16="http://schemas.microsoft.com/office/drawing/2014/main" val="1789576779"/>
                    </a:ext>
                  </a:extLst>
                </a:gridCol>
                <a:gridCol w="246888">
                  <a:extLst>
                    <a:ext uri="{9D8B030D-6E8A-4147-A177-3AD203B41FA5}">
                      <a16:colId xmlns:a16="http://schemas.microsoft.com/office/drawing/2014/main" val="1498362500"/>
                    </a:ext>
                  </a:extLst>
                </a:gridCol>
                <a:gridCol w="246888">
                  <a:extLst>
                    <a:ext uri="{9D8B030D-6E8A-4147-A177-3AD203B41FA5}">
                      <a16:colId xmlns:a16="http://schemas.microsoft.com/office/drawing/2014/main" val="2235547136"/>
                    </a:ext>
                  </a:extLst>
                </a:gridCol>
                <a:gridCol w="246888">
                  <a:extLst>
                    <a:ext uri="{9D8B030D-6E8A-4147-A177-3AD203B41FA5}">
                      <a16:colId xmlns:a16="http://schemas.microsoft.com/office/drawing/2014/main" val="3579683099"/>
                    </a:ext>
                  </a:extLst>
                </a:gridCol>
                <a:gridCol w="246888">
                  <a:extLst>
                    <a:ext uri="{9D8B030D-6E8A-4147-A177-3AD203B41FA5}">
                      <a16:colId xmlns:a16="http://schemas.microsoft.com/office/drawing/2014/main" val="4079949665"/>
                    </a:ext>
                  </a:extLst>
                </a:gridCol>
                <a:gridCol w="246888">
                  <a:extLst>
                    <a:ext uri="{9D8B030D-6E8A-4147-A177-3AD203B41FA5}">
                      <a16:colId xmlns:a16="http://schemas.microsoft.com/office/drawing/2014/main" val="979263210"/>
                    </a:ext>
                  </a:extLst>
                </a:gridCol>
                <a:gridCol w="246888">
                  <a:extLst>
                    <a:ext uri="{9D8B030D-6E8A-4147-A177-3AD203B41FA5}">
                      <a16:colId xmlns:a16="http://schemas.microsoft.com/office/drawing/2014/main" val="119719624"/>
                    </a:ext>
                  </a:extLst>
                </a:gridCol>
                <a:gridCol w="246888">
                  <a:extLst>
                    <a:ext uri="{9D8B030D-6E8A-4147-A177-3AD203B41FA5}">
                      <a16:colId xmlns:a16="http://schemas.microsoft.com/office/drawing/2014/main" val="1431565962"/>
                    </a:ext>
                  </a:extLst>
                </a:gridCol>
                <a:gridCol w="246888">
                  <a:extLst>
                    <a:ext uri="{9D8B030D-6E8A-4147-A177-3AD203B41FA5}">
                      <a16:colId xmlns:a16="http://schemas.microsoft.com/office/drawing/2014/main" val="1491783282"/>
                    </a:ext>
                  </a:extLst>
                </a:gridCol>
                <a:gridCol w="246888">
                  <a:extLst>
                    <a:ext uri="{9D8B030D-6E8A-4147-A177-3AD203B41FA5}">
                      <a16:colId xmlns:a16="http://schemas.microsoft.com/office/drawing/2014/main" val="2151013300"/>
                    </a:ext>
                  </a:extLst>
                </a:gridCol>
                <a:gridCol w="246888">
                  <a:extLst>
                    <a:ext uri="{9D8B030D-6E8A-4147-A177-3AD203B41FA5}">
                      <a16:colId xmlns:a16="http://schemas.microsoft.com/office/drawing/2014/main" val="1899401126"/>
                    </a:ext>
                  </a:extLst>
                </a:gridCol>
                <a:gridCol w="246888">
                  <a:extLst>
                    <a:ext uri="{9D8B030D-6E8A-4147-A177-3AD203B41FA5}">
                      <a16:colId xmlns:a16="http://schemas.microsoft.com/office/drawing/2014/main" val="2717497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102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- 2018-06-24 13:04:21 </a:t>
                      </a:r>
                      <a:r>
                        <a:rPr kumimoji="0" lang="en-US" sz="1000" b="0" i="0" u="none" strike="noStrike" kern="1200" cap="none" spc="0" normalizeH="0" baseline="0" noProof="0">
                          <a:ln>
                            <a:noFill/>
                          </a:ln>
                          <a:solidFill>
                            <a:prstClr val="black"/>
                          </a:solidFill>
                          <a:effectLst/>
                          <a:uLnTx/>
                          <a:uFillTx/>
                          <a:latin typeface="+mn-lt"/>
                          <a:ea typeface="+mn-ea"/>
                          <a:cs typeface="+mn-cs"/>
                        </a:rPr>
                        <a:t> 
 Now is your chance 
Register and Join us in the (CV and cover letter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Saturday June 30th at ALEF Bookstores El Merghany Branch. 6:30 PM to 9:30 PM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0264524"/>
                  </a:ext>
                </a:extLst>
              </a:tr>
            </a:tbl>
          </a:graphicData>
        </a:graphic>
      </p:graphicFrame>
      <p:sp>
        <p:nvSpPr>
          <p:cNvPr id="4" name="Text Placeholder 3">
            <a:extLst>
              <a:ext uri="{FF2B5EF4-FFF2-40B4-BE49-F238E27FC236}">
                <a16:creationId xmlns:a16="http://schemas.microsoft.com/office/drawing/2014/main" id="{C25B897B-7BF9-4768-9566-C8DEBF67E64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996183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28BD4-C1AA-422E-A4B2-5F32C1B9187C}"/>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44B9AD9A-8A97-4EA2-8A9D-E94195E8171C}"/>
              </a:ext>
            </a:extLst>
          </p:cNvPr>
          <p:cNvGraphicFramePr>
            <a:graphicFrameLocks noGrp="1"/>
          </p:cNvGraphicFramePr>
          <p:nvPr>
            <p:ph type="tbl" sz="quarter" idx="13"/>
            <p:extLst>
              <p:ext uri="{D42A27DB-BD31-4B8C-83A1-F6EECF244321}">
                <p14:modId xmlns:p14="http://schemas.microsoft.com/office/powerpoint/2010/main" val="218649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2951028"/>
                    </a:ext>
                  </a:extLst>
                </a:gridCol>
                <a:gridCol w="246888">
                  <a:extLst>
                    <a:ext uri="{9D8B030D-6E8A-4147-A177-3AD203B41FA5}">
                      <a16:colId xmlns:a16="http://schemas.microsoft.com/office/drawing/2014/main" val="3418004967"/>
                    </a:ext>
                  </a:extLst>
                </a:gridCol>
                <a:gridCol w="246888">
                  <a:extLst>
                    <a:ext uri="{9D8B030D-6E8A-4147-A177-3AD203B41FA5}">
                      <a16:colId xmlns:a16="http://schemas.microsoft.com/office/drawing/2014/main" val="19189477"/>
                    </a:ext>
                  </a:extLst>
                </a:gridCol>
                <a:gridCol w="246888">
                  <a:extLst>
                    <a:ext uri="{9D8B030D-6E8A-4147-A177-3AD203B41FA5}">
                      <a16:colId xmlns:a16="http://schemas.microsoft.com/office/drawing/2014/main" val="3226748774"/>
                    </a:ext>
                  </a:extLst>
                </a:gridCol>
                <a:gridCol w="246888">
                  <a:extLst>
                    <a:ext uri="{9D8B030D-6E8A-4147-A177-3AD203B41FA5}">
                      <a16:colId xmlns:a16="http://schemas.microsoft.com/office/drawing/2014/main" val="3999860318"/>
                    </a:ext>
                  </a:extLst>
                </a:gridCol>
                <a:gridCol w="246888">
                  <a:extLst>
                    <a:ext uri="{9D8B030D-6E8A-4147-A177-3AD203B41FA5}">
                      <a16:colId xmlns:a16="http://schemas.microsoft.com/office/drawing/2014/main" val="39123123"/>
                    </a:ext>
                  </a:extLst>
                </a:gridCol>
                <a:gridCol w="246888">
                  <a:extLst>
                    <a:ext uri="{9D8B030D-6E8A-4147-A177-3AD203B41FA5}">
                      <a16:colId xmlns:a16="http://schemas.microsoft.com/office/drawing/2014/main" val="1298032899"/>
                    </a:ext>
                  </a:extLst>
                </a:gridCol>
                <a:gridCol w="246888">
                  <a:extLst>
                    <a:ext uri="{9D8B030D-6E8A-4147-A177-3AD203B41FA5}">
                      <a16:colId xmlns:a16="http://schemas.microsoft.com/office/drawing/2014/main" val="2784390982"/>
                    </a:ext>
                  </a:extLst>
                </a:gridCol>
                <a:gridCol w="246888">
                  <a:extLst>
                    <a:ext uri="{9D8B030D-6E8A-4147-A177-3AD203B41FA5}">
                      <a16:colId xmlns:a16="http://schemas.microsoft.com/office/drawing/2014/main" val="3173053093"/>
                    </a:ext>
                  </a:extLst>
                </a:gridCol>
                <a:gridCol w="246888">
                  <a:extLst>
                    <a:ext uri="{9D8B030D-6E8A-4147-A177-3AD203B41FA5}">
                      <a16:colId xmlns:a16="http://schemas.microsoft.com/office/drawing/2014/main" val="2663860734"/>
                    </a:ext>
                  </a:extLst>
                </a:gridCol>
                <a:gridCol w="246888">
                  <a:extLst>
                    <a:ext uri="{9D8B030D-6E8A-4147-A177-3AD203B41FA5}">
                      <a16:colId xmlns:a16="http://schemas.microsoft.com/office/drawing/2014/main" val="2751899600"/>
                    </a:ext>
                  </a:extLst>
                </a:gridCol>
                <a:gridCol w="246888">
                  <a:extLst>
                    <a:ext uri="{9D8B030D-6E8A-4147-A177-3AD203B41FA5}">
                      <a16:colId xmlns:a16="http://schemas.microsoft.com/office/drawing/2014/main" val="2483811771"/>
                    </a:ext>
                  </a:extLst>
                </a:gridCol>
                <a:gridCol w="246888">
                  <a:extLst>
                    <a:ext uri="{9D8B030D-6E8A-4147-A177-3AD203B41FA5}">
                      <a16:colId xmlns:a16="http://schemas.microsoft.com/office/drawing/2014/main" val="4025418366"/>
                    </a:ext>
                  </a:extLst>
                </a:gridCol>
                <a:gridCol w="246888">
                  <a:extLst>
                    <a:ext uri="{9D8B030D-6E8A-4147-A177-3AD203B41FA5}">
                      <a16:colId xmlns:a16="http://schemas.microsoft.com/office/drawing/2014/main" val="4065688475"/>
                    </a:ext>
                  </a:extLst>
                </a:gridCol>
                <a:gridCol w="246888">
                  <a:extLst>
                    <a:ext uri="{9D8B030D-6E8A-4147-A177-3AD203B41FA5}">
                      <a16:colId xmlns:a16="http://schemas.microsoft.com/office/drawing/2014/main" val="3707412221"/>
                    </a:ext>
                  </a:extLst>
                </a:gridCol>
                <a:gridCol w="246888">
                  <a:extLst>
                    <a:ext uri="{9D8B030D-6E8A-4147-A177-3AD203B41FA5}">
                      <a16:colId xmlns:a16="http://schemas.microsoft.com/office/drawing/2014/main" val="2171667955"/>
                    </a:ext>
                  </a:extLst>
                </a:gridCol>
                <a:gridCol w="246888">
                  <a:extLst>
                    <a:ext uri="{9D8B030D-6E8A-4147-A177-3AD203B41FA5}">
                      <a16:colId xmlns:a16="http://schemas.microsoft.com/office/drawing/2014/main" val="1972420216"/>
                    </a:ext>
                  </a:extLst>
                </a:gridCol>
                <a:gridCol w="246888">
                  <a:extLst>
                    <a:ext uri="{9D8B030D-6E8A-4147-A177-3AD203B41FA5}">
                      <a16:colId xmlns:a16="http://schemas.microsoft.com/office/drawing/2014/main" val="1015846103"/>
                    </a:ext>
                  </a:extLst>
                </a:gridCol>
                <a:gridCol w="246888">
                  <a:extLst>
                    <a:ext uri="{9D8B030D-6E8A-4147-A177-3AD203B41FA5}">
                      <a16:colId xmlns:a16="http://schemas.microsoft.com/office/drawing/2014/main" val="1635632530"/>
                    </a:ext>
                  </a:extLst>
                </a:gridCol>
                <a:gridCol w="246888">
                  <a:extLst>
                    <a:ext uri="{9D8B030D-6E8A-4147-A177-3AD203B41FA5}">
                      <a16:colId xmlns:a16="http://schemas.microsoft.com/office/drawing/2014/main" val="566943926"/>
                    </a:ext>
                  </a:extLst>
                </a:gridCol>
                <a:gridCol w="246888">
                  <a:extLst>
                    <a:ext uri="{9D8B030D-6E8A-4147-A177-3AD203B41FA5}">
                      <a16:colId xmlns:a16="http://schemas.microsoft.com/office/drawing/2014/main" val="2101192347"/>
                    </a:ext>
                  </a:extLst>
                </a:gridCol>
                <a:gridCol w="246888">
                  <a:extLst>
                    <a:ext uri="{9D8B030D-6E8A-4147-A177-3AD203B41FA5}">
                      <a16:colId xmlns:a16="http://schemas.microsoft.com/office/drawing/2014/main" val="3127217093"/>
                    </a:ext>
                  </a:extLst>
                </a:gridCol>
                <a:gridCol w="246888">
                  <a:extLst>
                    <a:ext uri="{9D8B030D-6E8A-4147-A177-3AD203B41FA5}">
                      <a16:colId xmlns:a16="http://schemas.microsoft.com/office/drawing/2014/main" val="2446865200"/>
                    </a:ext>
                  </a:extLst>
                </a:gridCol>
                <a:gridCol w="246888">
                  <a:extLst>
                    <a:ext uri="{9D8B030D-6E8A-4147-A177-3AD203B41FA5}">
                      <a16:colId xmlns:a16="http://schemas.microsoft.com/office/drawing/2014/main" val="1422938315"/>
                    </a:ext>
                  </a:extLst>
                </a:gridCol>
                <a:gridCol w="246888">
                  <a:extLst>
                    <a:ext uri="{9D8B030D-6E8A-4147-A177-3AD203B41FA5}">
                      <a16:colId xmlns:a16="http://schemas.microsoft.com/office/drawing/2014/main" val="1759932063"/>
                    </a:ext>
                  </a:extLst>
                </a:gridCol>
                <a:gridCol w="246888">
                  <a:extLst>
                    <a:ext uri="{9D8B030D-6E8A-4147-A177-3AD203B41FA5}">
                      <a16:colId xmlns:a16="http://schemas.microsoft.com/office/drawing/2014/main" val="143577692"/>
                    </a:ext>
                  </a:extLst>
                </a:gridCol>
                <a:gridCol w="246888">
                  <a:extLst>
                    <a:ext uri="{9D8B030D-6E8A-4147-A177-3AD203B41FA5}">
                      <a16:colId xmlns:a16="http://schemas.microsoft.com/office/drawing/2014/main" val="160933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9043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- 2018-06-22 19:55:10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أجازة العيد والصيف معناها قعدة حلوة ع البحر، ما تنساش الكتاب اللي هيكمل الجو !!
ايه الكتاب اللي هتقراه على البحر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86696486"/>
                  </a:ext>
                </a:extLst>
              </a:tr>
            </a:tbl>
          </a:graphicData>
        </a:graphic>
      </p:graphicFrame>
      <p:sp>
        <p:nvSpPr>
          <p:cNvPr id="4" name="Text Placeholder 3">
            <a:extLst>
              <a:ext uri="{FF2B5EF4-FFF2-40B4-BE49-F238E27FC236}">
                <a16:creationId xmlns:a16="http://schemas.microsoft.com/office/drawing/2014/main" id="{276C5E6F-EECC-41AE-8876-86B113EE1E6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454161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35AB2-E1A7-4B02-91F1-23A78CBCC8EB}"/>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4F636441-64D2-44BE-888D-069E01ADEAA3}"/>
              </a:ext>
            </a:extLst>
          </p:cNvPr>
          <p:cNvGraphicFramePr>
            <a:graphicFrameLocks noGrp="1"/>
          </p:cNvGraphicFramePr>
          <p:nvPr>
            <p:ph type="tbl" sz="quarter" idx="13"/>
            <p:extLst>
              <p:ext uri="{D42A27DB-BD31-4B8C-83A1-F6EECF244321}">
                <p14:modId xmlns:p14="http://schemas.microsoft.com/office/powerpoint/2010/main" val="2755380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2691561"/>
                    </a:ext>
                  </a:extLst>
                </a:gridCol>
                <a:gridCol w="246888">
                  <a:extLst>
                    <a:ext uri="{9D8B030D-6E8A-4147-A177-3AD203B41FA5}">
                      <a16:colId xmlns:a16="http://schemas.microsoft.com/office/drawing/2014/main" val="1821942754"/>
                    </a:ext>
                  </a:extLst>
                </a:gridCol>
                <a:gridCol w="246888">
                  <a:extLst>
                    <a:ext uri="{9D8B030D-6E8A-4147-A177-3AD203B41FA5}">
                      <a16:colId xmlns:a16="http://schemas.microsoft.com/office/drawing/2014/main" val="3173288897"/>
                    </a:ext>
                  </a:extLst>
                </a:gridCol>
                <a:gridCol w="246888">
                  <a:extLst>
                    <a:ext uri="{9D8B030D-6E8A-4147-A177-3AD203B41FA5}">
                      <a16:colId xmlns:a16="http://schemas.microsoft.com/office/drawing/2014/main" val="1706825588"/>
                    </a:ext>
                  </a:extLst>
                </a:gridCol>
                <a:gridCol w="246888">
                  <a:extLst>
                    <a:ext uri="{9D8B030D-6E8A-4147-A177-3AD203B41FA5}">
                      <a16:colId xmlns:a16="http://schemas.microsoft.com/office/drawing/2014/main" val="1488949164"/>
                    </a:ext>
                  </a:extLst>
                </a:gridCol>
                <a:gridCol w="246888">
                  <a:extLst>
                    <a:ext uri="{9D8B030D-6E8A-4147-A177-3AD203B41FA5}">
                      <a16:colId xmlns:a16="http://schemas.microsoft.com/office/drawing/2014/main" val="3975512362"/>
                    </a:ext>
                  </a:extLst>
                </a:gridCol>
                <a:gridCol w="246888">
                  <a:extLst>
                    <a:ext uri="{9D8B030D-6E8A-4147-A177-3AD203B41FA5}">
                      <a16:colId xmlns:a16="http://schemas.microsoft.com/office/drawing/2014/main" val="484889523"/>
                    </a:ext>
                  </a:extLst>
                </a:gridCol>
                <a:gridCol w="246888">
                  <a:extLst>
                    <a:ext uri="{9D8B030D-6E8A-4147-A177-3AD203B41FA5}">
                      <a16:colId xmlns:a16="http://schemas.microsoft.com/office/drawing/2014/main" val="1389828002"/>
                    </a:ext>
                  </a:extLst>
                </a:gridCol>
                <a:gridCol w="246888">
                  <a:extLst>
                    <a:ext uri="{9D8B030D-6E8A-4147-A177-3AD203B41FA5}">
                      <a16:colId xmlns:a16="http://schemas.microsoft.com/office/drawing/2014/main" val="3102429210"/>
                    </a:ext>
                  </a:extLst>
                </a:gridCol>
                <a:gridCol w="246888">
                  <a:extLst>
                    <a:ext uri="{9D8B030D-6E8A-4147-A177-3AD203B41FA5}">
                      <a16:colId xmlns:a16="http://schemas.microsoft.com/office/drawing/2014/main" val="1124278707"/>
                    </a:ext>
                  </a:extLst>
                </a:gridCol>
                <a:gridCol w="246888">
                  <a:extLst>
                    <a:ext uri="{9D8B030D-6E8A-4147-A177-3AD203B41FA5}">
                      <a16:colId xmlns:a16="http://schemas.microsoft.com/office/drawing/2014/main" val="3729113548"/>
                    </a:ext>
                  </a:extLst>
                </a:gridCol>
                <a:gridCol w="246888">
                  <a:extLst>
                    <a:ext uri="{9D8B030D-6E8A-4147-A177-3AD203B41FA5}">
                      <a16:colId xmlns:a16="http://schemas.microsoft.com/office/drawing/2014/main" val="3883108338"/>
                    </a:ext>
                  </a:extLst>
                </a:gridCol>
                <a:gridCol w="246888">
                  <a:extLst>
                    <a:ext uri="{9D8B030D-6E8A-4147-A177-3AD203B41FA5}">
                      <a16:colId xmlns:a16="http://schemas.microsoft.com/office/drawing/2014/main" val="2800698378"/>
                    </a:ext>
                  </a:extLst>
                </a:gridCol>
                <a:gridCol w="246888">
                  <a:extLst>
                    <a:ext uri="{9D8B030D-6E8A-4147-A177-3AD203B41FA5}">
                      <a16:colId xmlns:a16="http://schemas.microsoft.com/office/drawing/2014/main" val="3271380007"/>
                    </a:ext>
                  </a:extLst>
                </a:gridCol>
                <a:gridCol w="246888">
                  <a:extLst>
                    <a:ext uri="{9D8B030D-6E8A-4147-A177-3AD203B41FA5}">
                      <a16:colId xmlns:a16="http://schemas.microsoft.com/office/drawing/2014/main" val="1599395434"/>
                    </a:ext>
                  </a:extLst>
                </a:gridCol>
                <a:gridCol w="246888">
                  <a:extLst>
                    <a:ext uri="{9D8B030D-6E8A-4147-A177-3AD203B41FA5}">
                      <a16:colId xmlns:a16="http://schemas.microsoft.com/office/drawing/2014/main" val="3311149591"/>
                    </a:ext>
                  </a:extLst>
                </a:gridCol>
                <a:gridCol w="246888">
                  <a:extLst>
                    <a:ext uri="{9D8B030D-6E8A-4147-A177-3AD203B41FA5}">
                      <a16:colId xmlns:a16="http://schemas.microsoft.com/office/drawing/2014/main" val="3809309172"/>
                    </a:ext>
                  </a:extLst>
                </a:gridCol>
                <a:gridCol w="246888">
                  <a:extLst>
                    <a:ext uri="{9D8B030D-6E8A-4147-A177-3AD203B41FA5}">
                      <a16:colId xmlns:a16="http://schemas.microsoft.com/office/drawing/2014/main" val="4166025664"/>
                    </a:ext>
                  </a:extLst>
                </a:gridCol>
                <a:gridCol w="246888">
                  <a:extLst>
                    <a:ext uri="{9D8B030D-6E8A-4147-A177-3AD203B41FA5}">
                      <a16:colId xmlns:a16="http://schemas.microsoft.com/office/drawing/2014/main" val="3807641484"/>
                    </a:ext>
                  </a:extLst>
                </a:gridCol>
                <a:gridCol w="246888">
                  <a:extLst>
                    <a:ext uri="{9D8B030D-6E8A-4147-A177-3AD203B41FA5}">
                      <a16:colId xmlns:a16="http://schemas.microsoft.com/office/drawing/2014/main" val="3247573034"/>
                    </a:ext>
                  </a:extLst>
                </a:gridCol>
                <a:gridCol w="246888">
                  <a:extLst>
                    <a:ext uri="{9D8B030D-6E8A-4147-A177-3AD203B41FA5}">
                      <a16:colId xmlns:a16="http://schemas.microsoft.com/office/drawing/2014/main" val="876206154"/>
                    </a:ext>
                  </a:extLst>
                </a:gridCol>
                <a:gridCol w="246888">
                  <a:extLst>
                    <a:ext uri="{9D8B030D-6E8A-4147-A177-3AD203B41FA5}">
                      <a16:colId xmlns:a16="http://schemas.microsoft.com/office/drawing/2014/main" val="420026533"/>
                    </a:ext>
                  </a:extLst>
                </a:gridCol>
                <a:gridCol w="246888">
                  <a:extLst>
                    <a:ext uri="{9D8B030D-6E8A-4147-A177-3AD203B41FA5}">
                      <a16:colId xmlns:a16="http://schemas.microsoft.com/office/drawing/2014/main" val="559553745"/>
                    </a:ext>
                  </a:extLst>
                </a:gridCol>
                <a:gridCol w="246888">
                  <a:extLst>
                    <a:ext uri="{9D8B030D-6E8A-4147-A177-3AD203B41FA5}">
                      <a16:colId xmlns:a16="http://schemas.microsoft.com/office/drawing/2014/main" val="1592087724"/>
                    </a:ext>
                  </a:extLst>
                </a:gridCol>
                <a:gridCol w="246888">
                  <a:extLst>
                    <a:ext uri="{9D8B030D-6E8A-4147-A177-3AD203B41FA5}">
                      <a16:colId xmlns:a16="http://schemas.microsoft.com/office/drawing/2014/main" val="3173039596"/>
                    </a:ext>
                  </a:extLst>
                </a:gridCol>
                <a:gridCol w="246888">
                  <a:extLst>
                    <a:ext uri="{9D8B030D-6E8A-4147-A177-3AD203B41FA5}">
                      <a16:colId xmlns:a16="http://schemas.microsoft.com/office/drawing/2014/main" val="3326136336"/>
                    </a:ext>
                  </a:extLst>
                </a:gridCol>
                <a:gridCol w="246888">
                  <a:extLst>
                    <a:ext uri="{9D8B030D-6E8A-4147-A177-3AD203B41FA5}">
                      <a16:colId xmlns:a16="http://schemas.microsoft.com/office/drawing/2014/main" val="263768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205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- 2018-06-20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فقط عندما نفقد كل شيء، نكون أحراراً لفعل أي شيء”
تشاك بولانيك | نادي القتال
ما هما القاعدتان الأولى والثانية لنادي القتال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01670269"/>
                  </a:ext>
                </a:extLst>
              </a:tr>
            </a:tbl>
          </a:graphicData>
        </a:graphic>
      </p:graphicFrame>
      <p:sp>
        <p:nvSpPr>
          <p:cNvPr id="4" name="Text Placeholder 3">
            <a:extLst>
              <a:ext uri="{FF2B5EF4-FFF2-40B4-BE49-F238E27FC236}">
                <a16:creationId xmlns:a16="http://schemas.microsoft.com/office/drawing/2014/main" id="{31644154-C383-4D72-9D0E-00EEA751A8A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486106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7BC76-AE13-4708-A5F5-E38E62382CF7}"/>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3FE6FC83-A532-48FE-9055-80671FD871B7}"/>
              </a:ext>
            </a:extLst>
          </p:cNvPr>
          <p:cNvGraphicFramePr>
            <a:graphicFrameLocks noGrp="1"/>
          </p:cNvGraphicFramePr>
          <p:nvPr>
            <p:ph type="tbl" sz="quarter" idx="13"/>
            <p:extLst>
              <p:ext uri="{D42A27DB-BD31-4B8C-83A1-F6EECF244321}">
                <p14:modId xmlns:p14="http://schemas.microsoft.com/office/powerpoint/2010/main" val="276721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545659"/>
                    </a:ext>
                  </a:extLst>
                </a:gridCol>
                <a:gridCol w="246888">
                  <a:extLst>
                    <a:ext uri="{9D8B030D-6E8A-4147-A177-3AD203B41FA5}">
                      <a16:colId xmlns:a16="http://schemas.microsoft.com/office/drawing/2014/main" val="3373270489"/>
                    </a:ext>
                  </a:extLst>
                </a:gridCol>
                <a:gridCol w="246888">
                  <a:extLst>
                    <a:ext uri="{9D8B030D-6E8A-4147-A177-3AD203B41FA5}">
                      <a16:colId xmlns:a16="http://schemas.microsoft.com/office/drawing/2014/main" val="4176918445"/>
                    </a:ext>
                  </a:extLst>
                </a:gridCol>
                <a:gridCol w="246888">
                  <a:extLst>
                    <a:ext uri="{9D8B030D-6E8A-4147-A177-3AD203B41FA5}">
                      <a16:colId xmlns:a16="http://schemas.microsoft.com/office/drawing/2014/main" val="2953235051"/>
                    </a:ext>
                  </a:extLst>
                </a:gridCol>
                <a:gridCol w="246888">
                  <a:extLst>
                    <a:ext uri="{9D8B030D-6E8A-4147-A177-3AD203B41FA5}">
                      <a16:colId xmlns:a16="http://schemas.microsoft.com/office/drawing/2014/main" val="2638008702"/>
                    </a:ext>
                  </a:extLst>
                </a:gridCol>
                <a:gridCol w="246888">
                  <a:extLst>
                    <a:ext uri="{9D8B030D-6E8A-4147-A177-3AD203B41FA5}">
                      <a16:colId xmlns:a16="http://schemas.microsoft.com/office/drawing/2014/main" val="1277355907"/>
                    </a:ext>
                  </a:extLst>
                </a:gridCol>
                <a:gridCol w="246888">
                  <a:extLst>
                    <a:ext uri="{9D8B030D-6E8A-4147-A177-3AD203B41FA5}">
                      <a16:colId xmlns:a16="http://schemas.microsoft.com/office/drawing/2014/main" val="3529888335"/>
                    </a:ext>
                  </a:extLst>
                </a:gridCol>
                <a:gridCol w="246888">
                  <a:extLst>
                    <a:ext uri="{9D8B030D-6E8A-4147-A177-3AD203B41FA5}">
                      <a16:colId xmlns:a16="http://schemas.microsoft.com/office/drawing/2014/main" val="3296050690"/>
                    </a:ext>
                  </a:extLst>
                </a:gridCol>
                <a:gridCol w="246888">
                  <a:extLst>
                    <a:ext uri="{9D8B030D-6E8A-4147-A177-3AD203B41FA5}">
                      <a16:colId xmlns:a16="http://schemas.microsoft.com/office/drawing/2014/main" val="3218355137"/>
                    </a:ext>
                  </a:extLst>
                </a:gridCol>
                <a:gridCol w="246888">
                  <a:extLst>
                    <a:ext uri="{9D8B030D-6E8A-4147-A177-3AD203B41FA5}">
                      <a16:colId xmlns:a16="http://schemas.microsoft.com/office/drawing/2014/main" val="3605846434"/>
                    </a:ext>
                  </a:extLst>
                </a:gridCol>
                <a:gridCol w="246888">
                  <a:extLst>
                    <a:ext uri="{9D8B030D-6E8A-4147-A177-3AD203B41FA5}">
                      <a16:colId xmlns:a16="http://schemas.microsoft.com/office/drawing/2014/main" val="1737414785"/>
                    </a:ext>
                  </a:extLst>
                </a:gridCol>
                <a:gridCol w="246888">
                  <a:extLst>
                    <a:ext uri="{9D8B030D-6E8A-4147-A177-3AD203B41FA5}">
                      <a16:colId xmlns:a16="http://schemas.microsoft.com/office/drawing/2014/main" val="1047358155"/>
                    </a:ext>
                  </a:extLst>
                </a:gridCol>
                <a:gridCol w="246888">
                  <a:extLst>
                    <a:ext uri="{9D8B030D-6E8A-4147-A177-3AD203B41FA5}">
                      <a16:colId xmlns:a16="http://schemas.microsoft.com/office/drawing/2014/main" val="1078232990"/>
                    </a:ext>
                  </a:extLst>
                </a:gridCol>
                <a:gridCol w="246888">
                  <a:extLst>
                    <a:ext uri="{9D8B030D-6E8A-4147-A177-3AD203B41FA5}">
                      <a16:colId xmlns:a16="http://schemas.microsoft.com/office/drawing/2014/main" val="564840863"/>
                    </a:ext>
                  </a:extLst>
                </a:gridCol>
                <a:gridCol w="246888">
                  <a:extLst>
                    <a:ext uri="{9D8B030D-6E8A-4147-A177-3AD203B41FA5}">
                      <a16:colId xmlns:a16="http://schemas.microsoft.com/office/drawing/2014/main" val="385732337"/>
                    </a:ext>
                  </a:extLst>
                </a:gridCol>
                <a:gridCol w="246888">
                  <a:extLst>
                    <a:ext uri="{9D8B030D-6E8A-4147-A177-3AD203B41FA5}">
                      <a16:colId xmlns:a16="http://schemas.microsoft.com/office/drawing/2014/main" val="236326497"/>
                    </a:ext>
                  </a:extLst>
                </a:gridCol>
                <a:gridCol w="246888">
                  <a:extLst>
                    <a:ext uri="{9D8B030D-6E8A-4147-A177-3AD203B41FA5}">
                      <a16:colId xmlns:a16="http://schemas.microsoft.com/office/drawing/2014/main" val="1584244414"/>
                    </a:ext>
                  </a:extLst>
                </a:gridCol>
                <a:gridCol w="246888">
                  <a:extLst>
                    <a:ext uri="{9D8B030D-6E8A-4147-A177-3AD203B41FA5}">
                      <a16:colId xmlns:a16="http://schemas.microsoft.com/office/drawing/2014/main" val="2989237159"/>
                    </a:ext>
                  </a:extLst>
                </a:gridCol>
                <a:gridCol w="246888">
                  <a:extLst>
                    <a:ext uri="{9D8B030D-6E8A-4147-A177-3AD203B41FA5}">
                      <a16:colId xmlns:a16="http://schemas.microsoft.com/office/drawing/2014/main" val="4217882335"/>
                    </a:ext>
                  </a:extLst>
                </a:gridCol>
                <a:gridCol w="246888">
                  <a:extLst>
                    <a:ext uri="{9D8B030D-6E8A-4147-A177-3AD203B41FA5}">
                      <a16:colId xmlns:a16="http://schemas.microsoft.com/office/drawing/2014/main" val="117581025"/>
                    </a:ext>
                  </a:extLst>
                </a:gridCol>
                <a:gridCol w="246888">
                  <a:extLst>
                    <a:ext uri="{9D8B030D-6E8A-4147-A177-3AD203B41FA5}">
                      <a16:colId xmlns:a16="http://schemas.microsoft.com/office/drawing/2014/main" val="2913061800"/>
                    </a:ext>
                  </a:extLst>
                </a:gridCol>
                <a:gridCol w="246888">
                  <a:extLst>
                    <a:ext uri="{9D8B030D-6E8A-4147-A177-3AD203B41FA5}">
                      <a16:colId xmlns:a16="http://schemas.microsoft.com/office/drawing/2014/main" val="2023753843"/>
                    </a:ext>
                  </a:extLst>
                </a:gridCol>
                <a:gridCol w="246888">
                  <a:extLst>
                    <a:ext uri="{9D8B030D-6E8A-4147-A177-3AD203B41FA5}">
                      <a16:colId xmlns:a16="http://schemas.microsoft.com/office/drawing/2014/main" val="4108467341"/>
                    </a:ext>
                  </a:extLst>
                </a:gridCol>
                <a:gridCol w="246888">
                  <a:extLst>
                    <a:ext uri="{9D8B030D-6E8A-4147-A177-3AD203B41FA5}">
                      <a16:colId xmlns:a16="http://schemas.microsoft.com/office/drawing/2014/main" val="1380303409"/>
                    </a:ext>
                  </a:extLst>
                </a:gridCol>
                <a:gridCol w="246888">
                  <a:extLst>
                    <a:ext uri="{9D8B030D-6E8A-4147-A177-3AD203B41FA5}">
                      <a16:colId xmlns:a16="http://schemas.microsoft.com/office/drawing/2014/main" val="4187754987"/>
                    </a:ext>
                  </a:extLst>
                </a:gridCol>
                <a:gridCol w="246888">
                  <a:extLst>
                    <a:ext uri="{9D8B030D-6E8A-4147-A177-3AD203B41FA5}">
                      <a16:colId xmlns:a16="http://schemas.microsoft.com/office/drawing/2014/main" val="4064070802"/>
                    </a:ext>
                  </a:extLst>
                </a:gridCol>
                <a:gridCol w="246888">
                  <a:extLst>
                    <a:ext uri="{9D8B030D-6E8A-4147-A177-3AD203B41FA5}">
                      <a16:colId xmlns:a16="http://schemas.microsoft.com/office/drawing/2014/main" val="20052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973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- 2018-06-19 17:00:00 </a:t>
                      </a:r>
                      <a:r>
                        <a:rPr kumimoji="0" lang="en-US" sz="1000" b="0" i="0" u="none" strike="noStrike" kern="1200" cap="none" spc="0" normalizeH="0" baseline="0" noProof="0">
                          <a:ln>
                            <a:noFill/>
                          </a:ln>
                          <a:solidFill>
                            <a:prstClr val="black"/>
                          </a:solidFill>
                          <a:effectLst/>
                          <a:uLnTx/>
                          <a:uFillTx/>
                          <a:latin typeface="+mn-lt"/>
                          <a:ea typeface="+mn-ea"/>
                          <a:cs typeface="+mn-cs"/>
                        </a:rPr>
                        <a:t> 
 Ideas are bulletproof.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92767753"/>
                  </a:ext>
                </a:extLst>
              </a:tr>
            </a:tbl>
          </a:graphicData>
        </a:graphic>
      </p:graphicFrame>
      <p:sp>
        <p:nvSpPr>
          <p:cNvPr id="4" name="Text Placeholder 3">
            <a:extLst>
              <a:ext uri="{FF2B5EF4-FFF2-40B4-BE49-F238E27FC236}">
                <a16:creationId xmlns:a16="http://schemas.microsoft.com/office/drawing/2014/main" id="{377C7738-4CDE-42BF-9BD1-4ED90138BC9B}"/>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053803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A4854-E969-435E-A1E1-DD8743A2038C}"/>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331BD549-7D3C-4A14-93D1-CB408F5F8B42}"/>
              </a:ext>
            </a:extLst>
          </p:cNvPr>
          <p:cNvGraphicFramePr>
            <a:graphicFrameLocks noGrp="1"/>
          </p:cNvGraphicFramePr>
          <p:nvPr>
            <p:ph type="tbl" sz="quarter" idx="13"/>
            <p:extLst>
              <p:ext uri="{D42A27DB-BD31-4B8C-83A1-F6EECF244321}">
                <p14:modId xmlns:p14="http://schemas.microsoft.com/office/powerpoint/2010/main" val="3073197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9017826"/>
                    </a:ext>
                  </a:extLst>
                </a:gridCol>
                <a:gridCol w="246888">
                  <a:extLst>
                    <a:ext uri="{9D8B030D-6E8A-4147-A177-3AD203B41FA5}">
                      <a16:colId xmlns:a16="http://schemas.microsoft.com/office/drawing/2014/main" val="4110883197"/>
                    </a:ext>
                  </a:extLst>
                </a:gridCol>
                <a:gridCol w="246888">
                  <a:extLst>
                    <a:ext uri="{9D8B030D-6E8A-4147-A177-3AD203B41FA5}">
                      <a16:colId xmlns:a16="http://schemas.microsoft.com/office/drawing/2014/main" val="1523536040"/>
                    </a:ext>
                  </a:extLst>
                </a:gridCol>
                <a:gridCol w="246888">
                  <a:extLst>
                    <a:ext uri="{9D8B030D-6E8A-4147-A177-3AD203B41FA5}">
                      <a16:colId xmlns:a16="http://schemas.microsoft.com/office/drawing/2014/main" val="242852368"/>
                    </a:ext>
                  </a:extLst>
                </a:gridCol>
                <a:gridCol w="246888">
                  <a:extLst>
                    <a:ext uri="{9D8B030D-6E8A-4147-A177-3AD203B41FA5}">
                      <a16:colId xmlns:a16="http://schemas.microsoft.com/office/drawing/2014/main" val="1085959330"/>
                    </a:ext>
                  </a:extLst>
                </a:gridCol>
                <a:gridCol w="246888">
                  <a:extLst>
                    <a:ext uri="{9D8B030D-6E8A-4147-A177-3AD203B41FA5}">
                      <a16:colId xmlns:a16="http://schemas.microsoft.com/office/drawing/2014/main" val="47273329"/>
                    </a:ext>
                  </a:extLst>
                </a:gridCol>
                <a:gridCol w="246888">
                  <a:extLst>
                    <a:ext uri="{9D8B030D-6E8A-4147-A177-3AD203B41FA5}">
                      <a16:colId xmlns:a16="http://schemas.microsoft.com/office/drawing/2014/main" val="675103520"/>
                    </a:ext>
                  </a:extLst>
                </a:gridCol>
                <a:gridCol w="246888">
                  <a:extLst>
                    <a:ext uri="{9D8B030D-6E8A-4147-A177-3AD203B41FA5}">
                      <a16:colId xmlns:a16="http://schemas.microsoft.com/office/drawing/2014/main" val="4029395370"/>
                    </a:ext>
                  </a:extLst>
                </a:gridCol>
                <a:gridCol w="246888">
                  <a:extLst>
                    <a:ext uri="{9D8B030D-6E8A-4147-A177-3AD203B41FA5}">
                      <a16:colId xmlns:a16="http://schemas.microsoft.com/office/drawing/2014/main" val="3377034469"/>
                    </a:ext>
                  </a:extLst>
                </a:gridCol>
                <a:gridCol w="246888">
                  <a:extLst>
                    <a:ext uri="{9D8B030D-6E8A-4147-A177-3AD203B41FA5}">
                      <a16:colId xmlns:a16="http://schemas.microsoft.com/office/drawing/2014/main" val="2879459630"/>
                    </a:ext>
                  </a:extLst>
                </a:gridCol>
                <a:gridCol w="246888">
                  <a:extLst>
                    <a:ext uri="{9D8B030D-6E8A-4147-A177-3AD203B41FA5}">
                      <a16:colId xmlns:a16="http://schemas.microsoft.com/office/drawing/2014/main" val="1534975111"/>
                    </a:ext>
                  </a:extLst>
                </a:gridCol>
                <a:gridCol w="246888">
                  <a:extLst>
                    <a:ext uri="{9D8B030D-6E8A-4147-A177-3AD203B41FA5}">
                      <a16:colId xmlns:a16="http://schemas.microsoft.com/office/drawing/2014/main" val="297544496"/>
                    </a:ext>
                  </a:extLst>
                </a:gridCol>
                <a:gridCol w="246888">
                  <a:extLst>
                    <a:ext uri="{9D8B030D-6E8A-4147-A177-3AD203B41FA5}">
                      <a16:colId xmlns:a16="http://schemas.microsoft.com/office/drawing/2014/main" val="3317669575"/>
                    </a:ext>
                  </a:extLst>
                </a:gridCol>
                <a:gridCol w="246888">
                  <a:extLst>
                    <a:ext uri="{9D8B030D-6E8A-4147-A177-3AD203B41FA5}">
                      <a16:colId xmlns:a16="http://schemas.microsoft.com/office/drawing/2014/main" val="1722470669"/>
                    </a:ext>
                  </a:extLst>
                </a:gridCol>
                <a:gridCol w="246888">
                  <a:extLst>
                    <a:ext uri="{9D8B030D-6E8A-4147-A177-3AD203B41FA5}">
                      <a16:colId xmlns:a16="http://schemas.microsoft.com/office/drawing/2014/main" val="4130799714"/>
                    </a:ext>
                  </a:extLst>
                </a:gridCol>
                <a:gridCol w="246888">
                  <a:extLst>
                    <a:ext uri="{9D8B030D-6E8A-4147-A177-3AD203B41FA5}">
                      <a16:colId xmlns:a16="http://schemas.microsoft.com/office/drawing/2014/main" val="4008044785"/>
                    </a:ext>
                  </a:extLst>
                </a:gridCol>
                <a:gridCol w="246888">
                  <a:extLst>
                    <a:ext uri="{9D8B030D-6E8A-4147-A177-3AD203B41FA5}">
                      <a16:colId xmlns:a16="http://schemas.microsoft.com/office/drawing/2014/main" val="3320589503"/>
                    </a:ext>
                  </a:extLst>
                </a:gridCol>
                <a:gridCol w="246888">
                  <a:extLst>
                    <a:ext uri="{9D8B030D-6E8A-4147-A177-3AD203B41FA5}">
                      <a16:colId xmlns:a16="http://schemas.microsoft.com/office/drawing/2014/main" val="1488842105"/>
                    </a:ext>
                  </a:extLst>
                </a:gridCol>
                <a:gridCol w="246888">
                  <a:extLst>
                    <a:ext uri="{9D8B030D-6E8A-4147-A177-3AD203B41FA5}">
                      <a16:colId xmlns:a16="http://schemas.microsoft.com/office/drawing/2014/main" val="3784899842"/>
                    </a:ext>
                  </a:extLst>
                </a:gridCol>
                <a:gridCol w="246888">
                  <a:extLst>
                    <a:ext uri="{9D8B030D-6E8A-4147-A177-3AD203B41FA5}">
                      <a16:colId xmlns:a16="http://schemas.microsoft.com/office/drawing/2014/main" val="1521583435"/>
                    </a:ext>
                  </a:extLst>
                </a:gridCol>
                <a:gridCol w="246888">
                  <a:extLst>
                    <a:ext uri="{9D8B030D-6E8A-4147-A177-3AD203B41FA5}">
                      <a16:colId xmlns:a16="http://schemas.microsoft.com/office/drawing/2014/main" val="2447776552"/>
                    </a:ext>
                  </a:extLst>
                </a:gridCol>
                <a:gridCol w="246888">
                  <a:extLst>
                    <a:ext uri="{9D8B030D-6E8A-4147-A177-3AD203B41FA5}">
                      <a16:colId xmlns:a16="http://schemas.microsoft.com/office/drawing/2014/main" val="645996537"/>
                    </a:ext>
                  </a:extLst>
                </a:gridCol>
                <a:gridCol w="246888">
                  <a:extLst>
                    <a:ext uri="{9D8B030D-6E8A-4147-A177-3AD203B41FA5}">
                      <a16:colId xmlns:a16="http://schemas.microsoft.com/office/drawing/2014/main" val="2698619309"/>
                    </a:ext>
                  </a:extLst>
                </a:gridCol>
                <a:gridCol w="246888">
                  <a:extLst>
                    <a:ext uri="{9D8B030D-6E8A-4147-A177-3AD203B41FA5}">
                      <a16:colId xmlns:a16="http://schemas.microsoft.com/office/drawing/2014/main" val="2749099907"/>
                    </a:ext>
                  </a:extLst>
                </a:gridCol>
                <a:gridCol w="246888">
                  <a:extLst>
                    <a:ext uri="{9D8B030D-6E8A-4147-A177-3AD203B41FA5}">
                      <a16:colId xmlns:a16="http://schemas.microsoft.com/office/drawing/2014/main" val="1336795493"/>
                    </a:ext>
                  </a:extLst>
                </a:gridCol>
                <a:gridCol w="246888">
                  <a:extLst>
                    <a:ext uri="{9D8B030D-6E8A-4147-A177-3AD203B41FA5}">
                      <a16:colId xmlns:a16="http://schemas.microsoft.com/office/drawing/2014/main" val="1953762789"/>
                    </a:ext>
                  </a:extLst>
                </a:gridCol>
                <a:gridCol w="246888">
                  <a:extLst>
                    <a:ext uri="{9D8B030D-6E8A-4147-A177-3AD203B41FA5}">
                      <a16:colId xmlns:a16="http://schemas.microsoft.com/office/drawing/2014/main" val="364533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342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- 2018-06-18 17:00:00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الكتاب معاك في أي مكان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36856748"/>
                  </a:ext>
                </a:extLst>
              </a:tr>
            </a:tbl>
          </a:graphicData>
        </a:graphic>
      </p:graphicFrame>
      <p:sp>
        <p:nvSpPr>
          <p:cNvPr id="4" name="Text Placeholder 3">
            <a:extLst>
              <a:ext uri="{FF2B5EF4-FFF2-40B4-BE49-F238E27FC236}">
                <a16:creationId xmlns:a16="http://schemas.microsoft.com/office/drawing/2014/main" id="{1A6E2526-F010-4EE1-8417-C78C902A8592}"/>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407531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BD48-E976-4A73-AD4B-E7A79726C90B}"/>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F0BE2019-B0B4-45C2-B37C-85C1F7972D5B}"/>
              </a:ext>
            </a:extLst>
          </p:cNvPr>
          <p:cNvGraphicFramePr>
            <a:graphicFrameLocks noGrp="1"/>
          </p:cNvGraphicFramePr>
          <p:nvPr>
            <p:ph type="tbl" sz="quarter" idx="13"/>
            <p:extLst>
              <p:ext uri="{D42A27DB-BD31-4B8C-83A1-F6EECF244321}">
                <p14:modId xmlns:p14="http://schemas.microsoft.com/office/powerpoint/2010/main" val="357862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17584494"/>
                    </a:ext>
                  </a:extLst>
                </a:gridCol>
                <a:gridCol w="246888">
                  <a:extLst>
                    <a:ext uri="{9D8B030D-6E8A-4147-A177-3AD203B41FA5}">
                      <a16:colId xmlns:a16="http://schemas.microsoft.com/office/drawing/2014/main" val="372781348"/>
                    </a:ext>
                  </a:extLst>
                </a:gridCol>
                <a:gridCol w="246888">
                  <a:extLst>
                    <a:ext uri="{9D8B030D-6E8A-4147-A177-3AD203B41FA5}">
                      <a16:colId xmlns:a16="http://schemas.microsoft.com/office/drawing/2014/main" val="4273537023"/>
                    </a:ext>
                  </a:extLst>
                </a:gridCol>
                <a:gridCol w="246888">
                  <a:extLst>
                    <a:ext uri="{9D8B030D-6E8A-4147-A177-3AD203B41FA5}">
                      <a16:colId xmlns:a16="http://schemas.microsoft.com/office/drawing/2014/main" val="1174292786"/>
                    </a:ext>
                  </a:extLst>
                </a:gridCol>
                <a:gridCol w="246888">
                  <a:extLst>
                    <a:ext uri="{9D8B030D-6E8A-4147-A177-3AD203B41FA5}">
                      <a16:colId xmlns:a16="http://schemas.microsoft.com/office/drawing/2014/main" val="2408904147"/>
                    </a:ext>
                  </a:extLst>
                </a:gridCol>
                <a:gridCol w="246888">
                  <a:extLst>
                    <a:ext uri="{9D8B030D-6E8A-4147-A177-3AD203B41FA5}">
                      <a16:colId xmlns:a16="http://schemas.microsoft.com/office/drawing/2014/main" val="2326787852"/>
                    </a:ext>
                  </a:extLst>
                </a:gridCol>
                <a:gridCol w="246888">
                  <a:extLst>
                    <a:ext uri="{9D8B030D-6E8A-4147-A177-3AD203B41FA5}">
                      <a16:colId xmlns:a16="http://schemas.microsoft.com/office/drawing/2014/main" val="2512923017"/>
                    </a:ext>
                  </a:extLst>
                </a:gridCol>
                <a:gridCol w="246888">
                  <a:extLst>
                    <a:ext uri="{9D8B030D-6E8A-4147-A177-3AD203B41FA5}">
                      <a16:colId xmlns:a16="http://schemas.microsoft.com/office/drawing/2014/main" val="1655770953"/>
                    </a:ext>
                  </a:extLst>
                </a:gridCol>
                <a:gridCol w="246888">
                  <a:extLst>
                    <a:ext uri="{9D8B030D-6E8A-4147-A177-3AD203B41FA5}">
                      <a16:colId xmlns:a16="http://schemas.microsoft.com/office/drawing/2014/main" val="3601032972"/>
                    </a:ext>
                  </a:extLst>
                </a:gridCol>
                <a:gridCol w="246888">
                  <a:extLst>
                    <a:ext uri="{9D8B030D-6E8A-4147-A177-3AD203B41FA5}">
                      <a16:colId xmlns:a16="http://schemas.microsoft.com/office/drawing/2014/main" val="2744904019"/>
                    </a:ext>
                  </a:extLst>
                </a:gridCol>
                <a:gridCol w="246888">
                  <a:extLst>
                    <a:ext uri="{9D8B030D-6E8A-4147-A177-3AD203B41FA5}">
                      <a16:colId xmlns:a16="http://schemas.microsoft.com/office/drawing/2014/main" val="3048090070"/>
                    </a:ext>
                  </a:extLst>
                </a:gridCol>
                <a:gridCol w="246888">
                  <a:extLst>
                    <a:ext uri="{9D8B030D-6E8A-4147-A177-3AD203B41FA5}">
                      <a16:colId xmlns:a16="http://schemas.microsoft.com/office/drawing/2014/main" val="3378739508"/>
                    </a:ext>
                  </a:extLst>
                </a:gridCol>
                <a:gridCol w="246888">
                  <a:extLst>
                    <a:ext uri="{9D8B030D-6E8A-4147-A177-3AD203B41FA5}">
                      <a16:colId xmlns:a16="http://schemas.microsoft.com/office/drawing/2014/main" val="3830987819"/>
                    </a:ext>
                  </a:extLst>
                </a:gridCol>
                <a:gridCol w="246888">
                  <a:extLst>
                    <a:ext uri="{9D8B030D-6E8A-4147-A177-3AD203B41FA5}">
                      <a16:colId xmlns:a16="http://schemas.microsoft.com/office/drawing/2014/main" val="2615901663"/>
                    </a:ext>
                  </a:extLst>
                </a:gridCol>
                <a:gridCol w="246888">
                  <a:extLst>
                    <a:ext uri="{9D8B030D-6E8A-4147-A177-3AD203B41FA5}">
                      <a16:colId xmlns:a16="http://schemas.microsoft.com/office/drawing/2014/main" val="318380905"/>
                    </a:ext>
                  </a:extLst>
                </a:gridCol>
                <a:gridCol w="246888">
                  <a:extLst>
                    <a:ext uri="{9D8B030D-6E8A-4147-A177-3AD203B41FA5}">
                      <a16:colId xmlns:a16="http://schemas.microsoft.com/office/drawing/2014/main" val="2276721779"/>
                    </a:ext>
                  </a:extLst>
                </a:gridCol>
                <a:gridCol w="246888">
                  <a:extLst>
                    <a:ext uri="{9D8B030D-6E8A-4147-A177-3AD203B41FA5}">
                      <a16:colId xmlns:a16="http://schemas.microsoft.com/office/drawing/2014/main" val="2795330144"/>
                    </a:ext>
                  </a:extLst>
                </a:gridCol>
                <a:gridCol w="246888">
                  <a:extLst>
                    <a:ext uri="{9D8B030D-6E8A-4147-A177-3AD203B41FA5}">
                      <a16:colId xmlns:a16="http://schemas.microsoft.com/office/drawing/2014/main" val="2237416345"/>
                    </a:ext>
                  </a:extLst>
                </a:gridCol>
                <a:gridCol w="246888">
                  <a:extLst>
                    <a:ext uri="{9D8B030D-6E8A-4147-A177-3AD203B41FA5}">
                      <a16:colId xmlns:a16="http://schemas.microsoft.com/office/drawing/2014/main" val="2051658950"/>
                    </a:ext>
                  </a:extLst>
                </a:gridCol>
                <a:gridCol w="246888">
                  <a:extLst>
                    <a:ext uri="{9D8B030D-6E8A-4147-A177-3AD203B41FA5}">
                      <a16:colId xmlns:a16="http://schemas.microsoft.com/office/drawing/2014/main" val="4117312511"/>
                    </a:ext>
                  </a:extLst>
                </a:gridCol>
                <a:gridCol w="246888">
                  <a:extLst>
                    <a:ext uri="{9D8B030D-6E8A-4147-A177-3AD203B41FA5}">
                      <a16:colId xmlns:a16="http://schemas.microsoft.com/office/drawing/2014/main" val="1983261305"/>
                    </a:ext>
                  </a:extLst>
                </a:gridCol>
                <a:gridCol w="246888">
                  <a:extLst>
                    <a:ext uri="{9D8B030D-6E8A-4147-A177-3AD203B41FA5}">
                      <a16:colId xmlns:a16="http://schemas.microsoft.com/office/drawing/2014/main" val="1742722549"/>
                    </a:ext>
                  </a:extLst>
                </a:gridCol>
                <a:gridCol w="246888">
                  <a:extLst>
                    <a:ext uri="{9D8B030D-6E8A-4147-A177-3AD203B41FA5}">
                      <a16:colId xmlns:a16="http://schemas.microsoft.com/office/drawing/2014/main" val="2533600826"/>
                    </a:ext>
                  </a:extLst>
                </a:gridCol>
                <a:gridCol w="246888">
                  <a:extLst>
                    <a:ext uri="{9D8B030D-6E8A-4147-A177-3AD203B41FA5}">
                      <a16:colId xmlns:a16="http://schemas.microsoft.com/office/drawing/2014/main" val="3387033634"/>
                    </a:ext>
                  </a:extLst>
                </a:gridCol>
                <a:gridCol w="246888">
                  <a:extLst>
                    <a:ext uri="{9D8B030D-6E8A-4147-A177-3AD203B41FA5}">
                      <a16:colId xmlns:a16="http://schemas.microsoft.com/office/drawing/2014/main" val="203565009"/>
                    </a:ext>
                  </a:extLst>
                </a:gridCol>
                <a:gridCol w="246888">
                  <a:extLst>
                    <a:ext uri="{9D8B030D-6E8A-4147-A177-3AD203B41FA5}">
                      <a16:colId xmlns:a16="http://schemas.microsoft.com/office/drawing/2014/main" val="2646452419"/>
                    </a:ext>
                  </a:extLst>
                </a:gridCol>
                <a:gridCol w="246888">
                  <a:extLst>
                    <a:ext uri="{9D8B030D-6E8A-4147-A177-3AD203B41FA5}">
                      <a16:colId xmlns:a16="http://schemas.microsoft.com/office/drawing/2014/main" val="2369109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0583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- 2018-06-17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المتعة والفايدة حاجتين مش بيفترقوا عندنا، خلي عيديتهم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14488646"/>
                  </a:ext>
                </a:extLst>
              </a:tr>
            </a:tbl>
          </a:graphicData>
        </a:graphic>
      </p:graphicFrame>
      <p:sp>
        <p:nvSpPr>
          <p:cNvPr id="4" name="Text Placeholder 3">
            <a:extLst>
              <a:ext uri="{FF2B5EF4-FFF2-40B4-BE49-F238E27FC236}">
                <a16:creationId xmlns:a16="http://schemas.microsoft.com/office/drawing/2014/main" id="{33C1047F-DE1F-4456-9A5F-498A2D2BFF8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914836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249CA-7B96-4415-967F-050FFE6FA924}"/>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88E4B98A-2AFB-4CBD-B2D0-51161827C16C}"/>
              </a:ext>
            </a:extLst>
          </p:cNvPr>
          <p:cNvGraphicFramePr>
            <a:graphicFrameLocks noGrp="1"/>
          </p:cNvGraphicFramePr>
          <p:nvPr>
            <p:ph type="tbl" sz="quarter" idx="13"/>
            <p:extLst>
              <p:ext uri="{D42A27DB-BD31-4B8C-83A1-F6EECF244321}">
                <p14:modId xmlns:p14="http://schemas.microsoft.com/office/powerpoint/2010/main" val="361488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4122421"/>
                    </a:ext>
                  </a:extLst>
                </a:gridCol>
                <a:gridCol w="246888">
                  <a:extLst>
                    <a:ext uri="{9D8B030D-6E8A-4147-A177-3AD203B41FA5}">
                      <a16:colId xmlns:a16="http://schemas.microsoft.com/office/drawing/2014/main" val="2749279980"/>
                    </a:ext>
                  </a:extLst>
                </a:gridCol>
                <a:gridCol w="246888">
                  <a:extLst>
                    <a:ext uri="{9D8B030D-6E8A-4147-A177-3AD203B41FA5}">
                      <a16:colId xmlns:a16="http://schemas.microsoft.com/office/drawing/2014/main" val="2223249018"/>
                    </a:ext>
                  </a:extLst>
                </a:gridCol>
                <a:gridCol w="246888">
                  <a:extLst>
                    <a:ext uri="{9D8B030D-6E8A-4147-A177-3AD203B41FA5}">
                      <a16:colId xmlns:a16="http://schemas.microsoft.com/office/drawing/2014/main" val="958479177"/>
                    </a:ext>
                  </a:extLst>
                </a:gridCol>
                <a:gridCol w="246888">
                  <a:extLst>
                    <a:ext uri="{9D8B030D-6E8A-4147-A177-3AD203B41FA5}">
                      <a16:colId xmlns:a16="http://schemas.microsoft.com/office/drawing/2014/main" val="1013311304"/>
                    </a:ext>
                  </a:extLst>
                </a:gridCol>
                <a:gridCol w="246888">
                  <a:extLst>
                    <a:ext uri="{9D8B030D-6E8A-4147-A177-3AD203B41FA5}">
                      <a16:colId xmlns:a16="http://schemas.microsoft.com/office/drawing/2014/main" val="393390825"/>
                    </a:ext>
                  </a:extLst>
                </a:gridCol>
                <a:gridCol w="246888">
                  <a:extLst>
                    <a:ext uri="{9D8B030D-6E8A-4147-A177-3AD203B41FA5}">
                      <a16:colId xmlns:a16="http://schemas.microsoft.com/office/drawing/2014/main" val="55534669"/>
                    </a:ext>
                  </a:extLst>
                </a:gridCol>
                <a:gridCol w="246888">
                  <a:extLst>
                    <a:ext uri="{9D8B030D-6E8A-4147-A177-3AD203B41FA5}">
                      <a16:colId xmlns:a16="http://schemas.microsoft.com/office/drawing/2014/main" val="3072672759"/>
                    </a:ext>
                  </a:extLst>
                </a:gridCol>
                <a:gridCol w="246888">
                  <a:extLst>
                    <a:ext uri="{9D8B030D-6E8A-4147-A177-3AD203B41FA5}">
                      <a16:colId xmlns:a16="http://schemas.microsoft.com/office/drawing/2014/main" val="2892356626"/>
                    </a:ext>
                  </a:extLst>
                </a:gridCol>
                <a:gridCol w="246888">
                  <a:extLst>
                    <a:ext uri="{9D8B030D-6E8A-4147-A177-3AD203B41FA5}">
                      <a16:colId xmlns:a16="http://schemas.microsoft.com/office/drawing/2014/main" val="202125946"/>
                    </a:ext>
                  </a:extLst>
                </a:gridCol>
                <a:gridCol w="246888">
                  <a:extLst>
                    <a:ext uri="{9D8B030D-6E8A-4147-A177-3AD203B41FA5}">
                      <a16:colId xmlns:a16="http://schemas.microsoft.com/office/drawing/2014/main" val="1273280135"/>
                    </a:ext>
                  </a:extLst>
                </a:gridCol>
                <a:gridCol w="246888">
                  <a:extLst>
                    <a:ext uri="{9D8B030D-6E8A-4147-A177-3AD203B41FA5}">
                      <a16:colId xmlns:a16="http://schemas.microsoft.com/office/drawing/2014/main" val="2069483176"/>
                    </a:ext>
                  </a:extLst>
                </a:gridCol>
                <a:gridCol w="246888">
                  <a:extLst>
                    <a:ext uri="{9D8B030D-6E8A-4147-A177-3AD203B41FA5}">
                      <a16:colId xmlns:a16="http://schemas.microsoft.com/office/drawing/2014/main" val="416734133"/>
                    </a:ext>
                  </a:extLst>
                </a:gridCol>
                <a:gridCol w="246888">
                  <a:extLst>
                    <a:ext uri="{9D8B030D-6E8A-4147-A177-3AD203B41FA5}">
                      <a16:colId xmlns:a16="http://schemas.microsoft.com/office/drawing/2014/main" val="1453262447"/>
                    </a:ext>
                  </a:extLst>
                </a:gridCol>
                <a:gridCol w="246888">
                  <a:extLst>
                    <a:ext uri="{9D8B030D-6E8A-4147-A177-3AD203B41FA5}">
                      <a16:colId xmlns:a16="http://schemas.microsoft.com/office/drawing/2014/main" val="4232742327"/>
                    </a:ext>
                  </a:extLst>
                </a:gridCol>
                <a:gridCol w="246888">
                  <a:extLst>
                    <a:ext uri="{9D8B030D-6E8A-4147-A177-3AD203B41FA5}">
                      <a16:colId xmlns:a16="http://schemas.microsoft.com/office/drawing/2014/main" val="2568609690"/>
                    </a:ext>
                  </a:extLst>
                </a:gridCol>
                <a:gridCol w="246888">
                  <a:extLst>
                    <a:ext uri="{9D8B030D-6E8A-4147-A177-3AD203B41FA5}">
                      <a16:colId xmlns:a16="http://schemas.microsoft.com/office/drawing/2014/main" val="220986478"/>
                    </a:ext>
                  </a:extLst>
                </a:gridCol>
                <a:gridCol w="246888">
                  <a:extLst>
                    <a:ext uri="{9D8B030D-6E8A-4147-A177-3AD203B41FA5}">
                      <a16:colId xmlns:a16="http://schemas.microsoft.com/office/drawing/2014/main" val="1251911594"/>
                    </a:ext>
                  </a:extLst>
                </a:gridCol>
                <a:gridCol w="246888">
                  <a:extLst>
                    <a:ext uri="{9D8B030D-6E8A-4147-A177-3AD203B41FA5}">
                      <a16:colId xmlns:a16="http://schemas.microsoft.com/office/drawing/2014/main" val="3740325514"/>
                    </a:ext>
                  </a:extLst>
                </a:gridCol>
                <a:gridCol w="246888">
                  <a:extLst>
                    <a:ext uri="{9D8B030D-6E8A-4147-A177-3AD203B41FA5}">
                      <a16:colId xmlns:a16="http://schemas.microsoft.com/office/drawing/2014/main" val="3672313871"/>
                    </a:ext>
                  </a:extLst>
                </a:gridCol>
                <a:gridCol w="246888">
                  <a:extLst>
                    <a:ext uri="{9D8B030D-6E8A-4147-A177-3AD203B41FA5}">
                      <a16:colId xmlns:a16="http://schemas.microsoft.com/office/drawing/2014/main" val="3667004030"/>
                    </a:ext>
                  </a:extLst>
                </a:gridCol>
                <a:gridCol w="246888">
                  <a:extLst>
                    <a:ext uri="{9D8B030D-6E8A-4147-A177-3AD203B41FA5}">
                      <a16:colId xmlns:a16="http://schemas.microsoft.com/office/drawing/2014/main" val="3305330722"/>
                    </a:ext>
                  </a:extLst>
                </a:gridCol>
                <a:gridCol w="246888">
                  <a:extLst>
                    <a:ext uri="{9D8B030D-6E8A-4147-A177-3AD203B41FA5}">
                      <a16:colId xmlns:a16="http://schemas.microsoft.com/office/drawing/2014/main" val="2582372"/>
                    </a:ext>
                  </a:extLst>
                </a:gridCol>
                <a:gridCol w="246888">
                  <a:extLst>
                    <a:ext uri="{9D8B030D-6E8A-4147-A177-3AD203B41FA5}">
                      <a16:colId xmlns:a16="http://schemas.microsoft.com/office/drawing/2014/main" val="1777959977"/>
                    </a:ext>
                  </a:extLst>
                </a:gridCol>
                <a:gridCol w="246888">
                  <a:extLst>
                    <a:ext uri="{9D8B030D-6E8A-4147-A177-3AD203B41FA5}">
                      <a16:colId xmlns:a16="http://schemas.microsoft.com/office/drawing/2014/main" val="3695505477"/>
                    </a:ext>
                  </a:extLst>
                </a:gridCol>
                <a:gridCol w="246888">
                  <a:extLst>
                    <a:ext uri="{9D8B030D-6E8A-4147-A177-3AD203B41FA5}">
                      <a16:colId xmlns:a16="http://schemas.microsoft.com/office/drawing/2014/main" val="3610917394"/>
                    </a:ext>
                  </a:extLst>
                </a:gridCol>
                <a:gridCol w="246888">
                  <a:extLst>
                    <a:ext uri="{9D8B030D-6E8A-4147-A177-3AD203B41FA5}">
                      <a16:colId xmlns:a16="http://schemas.microsoft.com/office/drawing/2014/main" val="356934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2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أنه يمكنك الذهاب إلى مكان ما كل صباح، لنقل إلى زاوية خان قوافل تجار السكر لتسمع شمس
الدين التبريزي يتحدث عن حجاب القلب، طبيعة الاجتهاد، أو كيف تتخطى حال السؤال والجواب القلق.
يقدم لنا هذا الكتاب مدخلاً إلى ذاك الحضور المدهش. اذهب هناك ساعة كل يوم؛ مهما استغرق ذلك، ثم
اقرأ أشعار الرومي واستشعر فتوح صداقتها فيك.
كولمان باركس عن كتاب "أنا والرومي" لويليام  س.شيتيك.
حالياً بفروع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4639254"/>
                  </a:ext>
                </a:extLst>
              </a:tr>
            </a:tbl>
          </a:graphicData>
        </a:graphic>
      </p:graphicFrame>
      <p:sp>
        <p:nvSpPr>
          <p:cNvPr id="4" name="Text Placeholder 3">
            <a:extLst>
              <a:ext uri="{FF2B5EF4-FFF2-40B4-BE49-F238E27FC236}">
                <a16:creationId xmlns:a16="http://schemas.microsoft.com/office/drawing/2014/main" id="{C96CE5B1-D962-4DED-A3EA-DCB6F1F104FB}"/>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989035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A571-CF32-449D-AFE7-80C782830C12}"/>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0447D560-DFBE-4CAE-822D-4938F2C50CC8}"/>
              </a:ext>
            </a:extLst>
          </p:cNvPr>
          <p:cNvGraphicFramePr>
            <a:graphicFrameLocks noGrp="1"/>
          </p:cNvGraphicFramePr>
          <p:nvPr>
            <p:ph type="tbl" sz="quarter" idx="13"/>
            <p:extLst>
              <p:ext uri="{D42A27DB-BD31-4B8C-83A1-F6EECF244321}">
                <p14:modId xmlns:p14="http://schemas.microsoft.com/office/powerpoint/2010/main" val="279722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6406413"/>
                    </a:ext>
                  </a:extLst>
                </a:gridCol>
                <a:gridCol w="246888">
                  <a:extLst>
                    <a:ext uri="{9D8B030D-6E8A-4147-A177-3AD203B41FA5}">
                      <a16:colId xmlns:a16="http://schemas.microsoft.com/office/drawing/2014/main" val="2912592812"/>
                    </a:ext>
                  </a:extLst>
                </a:gridCol>
                <a:gridCol w="246888">
                  <a:extLst>
                    <a:ext uri="{9D8B030D-6E8A-4147-A177-3AD203B41FA5}">
                      <a16:colId xmlns:a16="http://schemas.microsoft.com/office/drawing/2014/main" val="3887131967"/>
                    </a:ext>
                  </a:extLst>
                </a:gridCol>
                <a:gridCol w="246888">
                  <a:extLst>
                    <a:ext uri="{9D8B030D-6E8A-4147-A177-3AD203B41FA5}">
                      <a16:colId xmlns:a16="http://schemas.microsoft.com/office/drawing/2014/main" val="3006021961"/>
                    </a:ext>
                  </a:extLst>
                </a:gridCol>
                <a:gridCol w="246888">
                  <a:extLst>
                    <a:ext uri="{9D8B030D-6E8A-4147-A177-3AD203B41FA5}">
                      <a16:colId xmlns:a16="http://schemas.microsoft.com/office/drawing/2014/main" val="3395722814"/>
                    </a:ext>
                  </a:extLst>
                </a:gridCol>
                <a:gridCol w="246888">
                  <a:extLst>
                    <a:ext uri="{9D8B030D-6E8A-4147-A177-3AD203B41FA5}">
                      <a16:colId xmlns:a16="http://schemas.microsoft.com/office/drawing/2014/main" val="4087594727"/>
                    </a:ext>
                  </a:extLst>
                </a:gridCol>
                <a:gridCol w="246888">
                  <a:extLst>
                    <a:ext uri="{9D8B030D-6E8A-4147-A177-3AD203B41FA5}">
                      <a16:colId xmlns:a16="http://schemas.microsoft.com/office/drawing/2014/main" val="2905083964"/>
                    </a:ext>
                  </a:extLst>
                </a:gridCol>
                <a:gridCol w="246888">
                  <a:extLst>
                    <a:ext uri="{9D8B030D-6E8A-4147-A177-3AD203B41FA5}">
                      <a16:colId xmlns:a16="http://schemas.microsoft.com/office/drawing/2014/main" val="747292842"/>
                    </a:ext>
                  </a:extLst>
                </a:gridCol>
                <a:gridCol w="246888">
                  <a:extLst>
                    <a:ext uri="{9D8B030D-6E8A-4147-A177-3AD203B41FA5}">
                      <a16:colId xmlns:a16="http://schemas.microsoft.com/office/drawing/2014/main" val="2445395019"/>
                    </a:ext>
                  </a:extLst>
                </a:gridCol>
                <a:gridCol w="246888">
                  <a:extLst>
                    <a:ext uri="{9D8B030D-6E8A-4147-A177-3AD203B41FA5}">
                      <a16:colId xmlns:a16="http://schemas.microsoft.com/office/drawing/2014/main" val="1597004795"/>
                    </a:ext>
                  </a:extLst>
                </a:gridCol>
                <a:gridCol w="246888">
                  <a:extLst>
                    <a:ext uri="{9D8B030D-6E8A-4147-A177-3AD203B41FA5}">
                      <a16:colId xmlns:a16="http://schemas.microsoft.com/office/drawing/2014/main" val="3300217456"/>
                    </a:ext>
                  </a:extLst>
                </a:gridCol>
                <a:gridCol w="246888">
                  <a:extLst>
                    <a:ext uri="{9D8B030D-6E8A-4147-A177-3AD203B41FA5}">
                      <a16:colId xmlns:a16="http://schemas.microsoft.com/office/drawing/2014/main" val="1746897381"/>
                    </a:ext>
                  </a:extLst>
                </a:gridCol>
                <a:gridCol w="246888">
                  <a:extLst>
                    <a:ext uri="{9D8B030D-6E8A-4147-A177-3AD203B41FA5}">
                      <a16:colId xmlns:a16="http://schemas.microsoft.com/office/drawing/2014/main" val="3239688376"/>
                    </a:ext>
                  </a:extLst>
                </a:gridCol>
                <a:gridCol w="246888">
                  <a:extLst>
                    <a:ext uri="{9D8B030D-6E8A-4147-A177-3AD203B41FA5}">
                      <a16:colId xmlns:a16="http://schemas.microsoft.com/office/drawing/2014/main" val="3573828525"/>
                    </a:ext>
                  </a:extLst>
                </a:gridCol>
                <a:gridCol w="246888">
                  <a:extLst>
                    <a:ext uri="{9D8B030D-6E8A-4147-A177-3AD203B41FA5}">
                      <a16:colId xmlns:a16="http://schemas.microsoft.com/office/drawing/2014/main" val="1920483660"/>
                    </a:ext>
                  </a:extLst>
                </a:gridCol>
                <a:gridCol w="246888">
                  <a:extLst>
                    <a:ext uri="{9D8B030D-6E8A-4147-A177-3AD203B41FA5}">
                      <a16:colId xmlns:a16="http://schemas.microsoft.com/office/drawing/2014/main" val="3505210188"/>
                    </a:ext>
                  </a:extLst>
                </a:gridCol>
                <a:gridCol w="246888">
                  <a:extLst>
                    <a:ext uri="{9D8B030D-6E8A-4147-A177-3AD203B41FA5}">
                      <a16:colId xmlns:a16="http://schemas.microsoft.com/office/drawing/2014/main" val="1331915350"/>
                    </a:ext>
                  </a:extLst>
                </a:gridCol>
                <a:gridCol w="246888">
                  <a:extLst>
                    <a:ext uri="{9D8B030D-6E8A-4147-A177-3AD203B41FA5}">
                      <a16:colId xmlns:a16="http://schemas.microsoft.com/office/drawing/2014/main" val="3662833865"/>
                    </a:ext>
                  </a:extLst>
                </a:gridCol>
                <a:gridCol w="246888">
                  <a:extLst>
                    <a:ext uri="{9D8B030D-6E8A-4147-A177-3AD203B41FA5}">
                      <a16:colId xmlns:a16="http://schemas.microsoft.com/office/drawing/2014/main" val="2798243982"/>
                    </a:ext>
                  </a:extLst>
                </a:gridCol>
                <a:gridCol w="246888">
                  <a:extLst>
                    <a:ext uri="{9D8B030D-6E8A-4147-A177-3AD203B41FA5}">
                      <a16:colId xmlns:a16="http://schemas.microsoft.com/office/drawing/2014/main" val="517130458"/>
                    </a:ext>
                  </a:extLst>
                </a:gridCol>
                <a:gridCol w="246888">
                  <a:extLst>
                    <a:ext uri="{9D8B030D-6E8A-4147-A177-3AD203B41FA5}">
                      <a16:colId xmlns:a16="http://schemas.microsoft.com/office/drawing/2014/main" val="4094213351"/>
                    </a:ext>
                  </a:extLst>
                </a:gridCol>
                <a:gridCol w="246888">
                  <a:extLst>
                    <a:ext uri="{9D8B030D-6E8A-4147-A177-3AD203B41FA5}">
                      <a16:colId xmlns:a16="http://schemas.microsoft.com/office/drawing/2014/main" val="3205156672"/>
                    </a:ext>
                  </a:extLst>
                </a:gridCol>
                <a:gridCol w="246888">
                  <a:extLst>
                    <a:ext uri="{9D8B030D-6E8A-4147-A177-3AD203B41FA5}">
                      <a16:colId xmlns:a16="http://schemas.microsoft.com/office/drawing/2014/main" val="1947061765"/>
                    </a:ext>
                  </a:extLst>
                </a:gridCol>
                <a:gridCol w="246888">
                  <a:extLst>
                    <a:ext uri="{9D8B030D-6E8A-4147-A177-3AD203B41FA5}">
                      <a16:colId xmlns:a16="http://schemas.microsoft.com/office/drawing/2014/main" val="2728733755"/>
                    </a:ext>
                  </a:extLst>
                </a:gridCol>
                <a:gridCol w="246888">
                  <a:extLst>
                    <a:ext uri="{9D8B030D-6E8A-4147-A177-3AD203B41FA5}">
                      <a16:colId xmlns:a16="http://schemas.microsoft.com/office/drawing/2014/main" val="1859980341"/>
                    </a:ext>
                  </a:extLst>
                </a:gridCol>
                <a:gridCol w="246888">
                  <a:extLst>
                    <a:ext uri="{9D8B030D-6E8A-4147-A177-3AD203B41FA5}">
                      <a16:colId xmlns:a16="http://schemas.microsoft.com/office/drawing/2014/main" val="4186172475"/>
                    </a:ext>
                  </a:extLst>
                </a:gridCol>
                <a:gridCol w="246888">
                  <a:extLst>
                    <a:ext uri="{9D8B030D-6E8A-4147-A177-3AD203B41FA5}">
                      <a16:colId xmlns:a16="http://schemas.microsoft.com/office/drawing/2014/main" val="228315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958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12:00:02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قصص </a:t>
                      </a:r>
                      <a:r>
                        <a:rPr kumimoji="0" lang="en-US" sz="1000" b="0" i="0" u="none" strike="noStrike" kern="1200" cap="none" spc="0" normalizeH="0" baseline="0" noProof="0">
                          <a:ln>
                            <a:noFill/>
                          </a:ln>
                          <a:solidFill>
                            <a:prstClr val="black"/>
                          </a:solidFill>
                          <a:effectLst/>
                          <a:uLnTx/>
                          <a:uFillTx/>
                          <a:latin typeface="+mn-lt"/>
                          <a:ea typeface="+mn-ea"/>
                          <a:cs typeface="+mn-cs"/>
                        </a:rPr>
                        <a:t>Roald Dahl </a:t>
                      </a:r>
                      <a:r>
                        <a:rPr kumimoji="0" lang="ar-AE" sz="1000" b="0" i="0" u="none" strike="noStrike" kern="1200" cap="none" spc="0" normalizeH="0" baseline="0" noProof="0">
                          <a:ln>
                            <a:noFill/>
                          </a:ln>
                          <a:solidFill>
                            <a:prstClr val="black"/>
                          </a:solidFill>
                          <a:effectLst/>
                          <a:uLnTx/>
                          <a:uFillTx/>
                          <a:latin typeface="+mn-lt"/>
                          <a:ea typeface="+mn-ea"/>
                          <a:cs typeface="+mn-cs"/>
                        </a:rPr>
                        <a:t>عيدية أطفالك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92559406"/>
                  </a:ext>
                </a:extLst>
              </a:tr>
            </a:tbl>
          </a:graphicData>
        </a:graphic>
      </p:graphicFrame>
      <p:sp>
        <p:nvSpPr>
          <p:cNvPr id="4" name="Text Placeholder 3">
            <a:extLst>
              <a:ext uri="{FF2B5EF4-FFF2-40B4-BE49-F238E27FC236}">
                <a16:creationId xmlns:a16="http://schemas.microsoft.com/office/drawing/2014/main" id="{4BFE7291-500E-48A5-9E2F-FFE8EA787952}"/>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232195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344B2-AFC2-4A5B-AFDC-8B2ECF467494}"/>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01796CC4-AFD1-4A20-B62A-280B8C85DC62}"/>
              </a:ext>
            </a:extLst>
          </p:cNvPr>
          <p:cNvGraphicFramePr>
            <a:graphicFrameLocks noGrp="1"/>
          </p:cNvGraphicFramePr>
          <p:nvPr>
            <p:ph type="tbl" sz="quarter" idx="13"/>
            <p:extLst>
              <p:ext uri="{D42A27DB-BD31-4B8C-83A1-F6EECF244321}">
                <p14:modId xmlns:p14="http://schemas.microsoft.com/office/powerpoint/2010/main" val="259876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2952065"/>
                    </a:ext>
                  </a:extLst>
                </a:gridCol>
                <a:gridCol w="246888">
                  <a:extLst>
                    <a:ext uri="{9D8B030D-6E8A-4147-A177-3AD203B41FA5}">
                      <a16:colId xmlns:a16="http://schemas.microsoft.com/office/drawing/2014/main" val="4157048575"/>
                    </a:ext>
                  </a:extLst>
                </a:gridCol>
                <a:gridCol w="246888">
                  <a:extLst>
                    <a:ext uri="{9D8B030D-6E8A-4147-A177-3AD203B41FA5}">
                      <a16:colId xmlns:a16="http://schemas.microsoft.com/office/drawing/2014/main" val="2951285419"/>
                    </a:ext>
                  </a:extLst>
                </a:gridCol>
                <a:gridCol w="246888">
                  <a:extLst>
                    <a:ext uri="{9D8B030D-6E8A-4147-A177-3AD203B41FA5}">
                      <a16:colId xmlns:a16="http://schemas.microsoft.com/office/drawing/2014/main" val="3965733681"/>
                    </a:ext>
                  </a:extLst>
                </a:gridCol>
                <a:gridCol w="246888">
                  <a:extLst>
                    <a:ext uri="{9D8B030D-6E8A-4147-A177-3AD203B41FA5}">
                      <a16:colId xmlns:a16="http://schemas.microsoft.com/office/drawing/2014/main" val="4047160825"/>
                    </a:ext>
                  </a:extLst>
                </a:gridCol>
                <a:gridCol w="246888">
                  <a:extLst>
                    <a:ext uri="{9D8B030D-6E8A-4147-A177-3AD203B41FA5}">
                      <a16:colId xmlns:a16="http://schemas.microsoft.com/office/drawing/2014/main" val="3069289074"/>
                    </a:ext>
                  </a:extLst>
                </a:gridCol>
                <a:gridCol w="246888">
                  <a:extLst>
                    <a:ext uri="{9D8B030D-6E8A-4147-A177-3AD203B41FA5}">
                      <a16:colId xmlns:a16="http://schemas.microsoft.com/office/drawing/2014/main" val="2580634574"/>
                    </a:ext>
                  </a:extLst>
                </a:gridCol>
                <a:gridCol w="246888">
                  <a:extLst>
                    <a:ext uri="{9D8B030D-6E8A-4147-A177-3AD203B41FA5}">
                      <a16:colId xmlns:a16="http://schemas.microsoft.com/office/drawing/2014/main" val="2504029434"/>
                    </a:ext>
                  </a:extLst>
                </a:gridCol>
                <a:gridCol w="246888">
                  <a:extLst>
                    <a:ext uri="{9D8B030D-6E8A-4147-A177-3AD203B41FA5}">
                      <a16:colId xmlns:a16="http://schemas.microsoft.com/office/drawing/2014/main" val="1473560902"/>
                    </a:ext>
                  </a:extLst>
                </a:gridCol>
                <a:gridCol w="246888">
                  <a:extLst>
                    <a:ext uri="{9D8B030D-6E8A-4147-A177-3AD203B41FA5}">
                      <a16:colId xmlns:a16="http://schemas.microsoft.com/office/drawing/2014/main" val="3867731991"/>
                    </a:ext>
                  </a:extLst>
                </a:gridCol>
                <a:gridCol w="246888">
                  <a:extLst>
                    <a:ext uri="{9D8B030D-6E8A-4147-A177-3AD203B41FA5}">
                      <a16:colId xmlns:a16="http://schemas.microsoft.com/office/drawing/2014/main" val="1626188315"/>
                    </a:ext>
                  </a:extLst>
                </a:gridCol>
                <a:gridCol w="246888">
                  <a:extLst>
                    <a:ext uri="{9D8B030D-6E8A-4147-A177-3AD203B41FA5}">
                      <a16:colId xmlns:a16="http://schemas.microsoft.com/office/drawing/2014/main" val="436870611"/>
                    </a:ext>
                  </a:extLst>
                </a:gridCol>
                <a:gridCol w="246888">
                  <a:extLst>
                    <a:ext uri="{9D8B030D-6E8A-4147-A177-3AD203B41FA5}">
                      <a16:colId xmlns:a16="http://schemas.microsoft.com/office/drawing/2014/main" val="3699295521"/>
                    </a:ext>
                  </a:extLst>
                </a:gridCol>
                <a:gridCol w="246888">
                  <a:extLst>
                    <a:ext uri="{9D8B030D-6E8A-4147-A177-3AD203B41FA5}">
                      <a16:colId xmlns:a16="http://schemas.microsoft.com/office/drawing/2014/main" val="3903335569"/>
                    </a:ext>
                  </a:extLst>
                </a:gridCol>
                <a:gridCol w="246888">
                  <a:extLst>
                    <a:ext uri="{9D8B030D-6E8A-4147-A177-3AD203B41FA5}">
                      <a16:colId xmlns:a16="http://schemas.microsoft.com/office/drawing/2014/main" val="142323380"/>
                    </a:ext>
                  </a:extLst>
                </a:gridCol>
                <a:gridCol w="246888">
                  <a:extLst>
                    <a:ext uri="{9D8B030D-6E8A-4147-A177-3AD203B41FA5}">
                      <a16:colId xmlns:a16="http://schemas.microsoft.com/office/drawing/2014/main" val="2633392538"/>
                    </a:ext>
                  </a:extLst>
                </a:gridCol>
                <a:gridCol w="246888">
                  <a:extLst>
                    <a:ext uri="{9D8B030D-6E8A-4147-A177-3AD203B41FA5}">
                      <a16:colId xmlns:a16="http://schemas.microsoft.com/office/drawing/2014/main" val="3443993341"/>
                    </a:ext>
                  </a:extLst>
                </a:gridCol>
                <a:gridCol w="246888">
                  <a:extLst>
                    <a:ext uri="{9D8B030D-6E8A-4147-A177-3AD203B41FA5}">
                      <a16:colId xmlns:a16="http://schemas.microsoft.com/office/drawing/2014/main" val="2724354777"/>
                    </a:ext>
                  </a:extLst>
                </a:gridCol>
                <a:gridCol w="246888">
                  <a:extLst>
                    <a:ext uri="{9D8B030D-6E8A-4147-A177-3AD203B41FA5}">
                      <a16:colId xmlns:a16="http://schemas.microsoft.com/office/drawing/2014/main" val="4257279201"/>
                    </a:ext>
                  </a:extLst>
                </a:gridCol>
                <a:gridCol w="246888">
                  <a:extLst>
                    <a:ext uri="{9D8B030D-6E8A-4147-A177-3AD203B41FA5}">
                      <a16:colId xmlns:a16="http://schemas.microsoft.com/office/drawing/2014/main" val="568367587"/>
                    </a:ext>
                  </a:extLst>
                </a:gridCol>
                <a:gridCol w="246888">
                  <a:extLst>
                    <a:ext uri="{9D8B030D-6E8A-4147-A177-3AD203B41FA5}">
                      <a16:colId xmlns:a16="http://schemas.microsoft.com/office/drawing/2014/main" val="3701659747"/>
                    </a:ext>
                  </a:extLst>
                </a:gridCol>
                <a:gridCol w="246888">
                  <a:extLst>
                    <a:ext uri="{9D8B030D-6E8A-4147-A177-3AD203B41FA5}">
                      <a16:colId xmlns:a16="http://schemas.microsoft.com/office/drawing/2014/main" val="3029602342"/>
                    </a:ext>
                  </a:extLst>
                </a:gridCol>
                <a:gridCol w="246888">
                  <a:extLst>
                    <a:ext uri="{9D8B030D-6E8A-4147-A177-3AD203B41FA5}">
                      <a16:colId xmlns:a16="http://schemas.microsoft.com/office/drawing/2014/main" val="3292420784"/>
                    </a:ext>
                  </a:extLst>
                </a:gridCol>
                <a:gridCol w="246888">
                  <a:extLst>
                    <a:ext uri="{9D8B030D-6E8A-4147-A177-3AD203B41FA5}">
                      <a16:colId xmlns:a16="http://schemas.microsoft.com/office/drawing/2014/main" val="630341468"/>
                    </a:ext>
                  </a:extLst>
                </a:gridCol>
                <a:gridCol w="246888">
                  <a:extLst>
                    <a:ext uri="{9D8B030D-6E8A-4147-A177-3AD203B41FA5}">
                      <a16:colId xmlns:a16="http://schemas.microsoft.com/office/drawing/2014/main" val="3781006403"/>
                    </a:ext>
                  </a:extLst>
                </a:gridCol>
                <a:gridCol w="246888">
                  <a:extLst>
                    <a:ext uri="{9D8B030D-6E8A-4147-A177-3AD203B41FA5}">
                      <a16:colId xmlns:a16="http://schemas.microsoft.com/office/drawing/2014/main" val="4143798445"/>
                    </a:ext>
                  </a:extLst>
                </a:gridCol>
                <a:gridCol w="246888">
                  <a:extLst>
                    <a:ext uri="{9D8B030D-6E8A-4147-A177-3AD203B41FA5}">
                      <a16:colId xmlns:a16="http://schemas.microsoft.com/office/drawing/2014/main" val="15595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713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أحدث إصدارات الكرمة.
الجزء الثاني من رواية روح للكاتبة رشا زيدان.
"لك وحدك" متوفر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16335064"/>
                  </a:ext>
                </a:extLst>
              </a:tr>
            </a:tbl>
          </a:graphicData>
        </a:graphic>
      </p:graphicFrame>
      <p:sp>
        <p:nvSpPr>
          <p:cNvPr id="4" name="Text Placeholder 3">
            <a:extLst>
              <a:ext uri="{FF2B5EF4-FFF2-40B4-BE49-F238E27FC236}">
                <a16:creationId xmlns:a16="http://schemas.microsoft.com/office/drawing/2014/main" id="{DE8382B6-A7C3-4465-9411-8B155C82983C}"/>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004616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430E-EE17-45BE-91E4-4AEF6AA9D927}"/>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91A67F81-04B6-4C0C-895D-B0136F5D4DF3}"/>
              </a:ext>
            </a:extLst>
          </p:cNvPr>
          <p:cNvGraphicFramePr>
            <a:graphicFrameLocks noGrp="1"/>
          </p:cNvGraphicFramePr>
          <p:nvPr>
            <p:ph type="tbl" sz="quarter" idx="13"/>
            <p:extLst>
              <p:ext uri="{D42A27DB-BD31-4B8C-83A1-F6EECF244321}">
                <p14:modId xmlns:p14="http://schemas.microsoft.com/office/powerpoint/2010/main" val="2586775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4214317"/>
                    </a:ext>
                  </a:extLst>
                </a:gridCol>
                <a:gridCol w="246888">
                  <a:extLst>
                    <a:ext uri="{9D8B030D-6E8A-4147-A177-3AD203B41FA5}">
                      <a16:colId xmlns:a16="http://schemas.microsoft.com/office/drawing/2014/main" val="2432431711"/>
                    </a:ext>
                  </a:extLst>
                </a:gridCol>
                <a:gridCol w="246888">
                  <a:extLst>
                    <a:ext uri="{9D8B030D-6E8A-4147-A177-3AD203B41FA5}">
                      <a16:colId xmlns:a16="http://schemas.microsoft.com/office/drawing/2014/main" val="3353883543"/>
                    </a:ext>
                  </a:extLst>
                </a:gridCol>
                <a:gridCol w="246888">
                  <a:extLst>
                    <a:ext uri="{9D8B030D-6E8A-4147-A177-3AD203B41FA5}">
                      <a16:colId xmlns:a16="http://schemas.microsoft.com/office/drawing/2014/main" val="3690247636"/>
                    </a:ext>
                  </a:extLst>
                </a:gridCol>
                <a:gridCol w="246888">
                  <a:extLst>
                    <a:ext uri="{9D8B030D-6E8A-4147-A177-3AD203B41FA5}">
                      <a16:colId xmlns:a16="http://schemas.microsoft.com/office/drawing/2014/main" val="4143999359"/>
                    </a:ext>
                  </a:extLst>
                </a:gridCol>
                <a:gridCol w="246888">
                  <a:extLst>
                    <a:ext uri="{9D8B030D-6E8A-4147-A177-3AD203B41FA5}">
                      <a16:colId xmlns:a16="http://schemas.microsoft.com/office/drawing/2014/main" val="3462043446"/>
                    </a:ext>
                  </a:extLst>
                </a:gridCol>
                <a:gridCol w="246888">
                  <a:extLst>
                    <a:ext uri="{9D8B030D-6E8A-4147-A177-3AD203B41FA5}">
                      <a16:colId xmlns:a16="http://schemas.microsoft.com/office/drawing/2014/main" val="1175246833"/>
                    </a:ext>
                  </a:extLst>
                </a:gridCol>
                <a:gridCol w="246888">
                  <a:extLst>
                    <a:ext uri="{9D8B030D-6E8A-4147-A177-3AD203B41FA5}">
                      <a16:colId xmlns:a16="http://schemas.microsoft.com/office/drawing/2014/main" val="2424921545"/>
                    </a:ext>
                  </a:extLst>
                </a:gridCol>
                <a:gridCol w="246888">
                  <a:extLst>
                    <a:ext uri="{9D8B030D-6E8A-4147-A177-3AD203B41FA5}">
                      <a16:colId xmlns:a16="http://schemas.microsoft.com/office/drawing/2014/main" val="2724033186"/>
                    </a:ext>
                  </a:extLst>
                </a:gridCol>
                <a:gridCol w="246888">
                  <a:extLst>
                    <a:ext uri="{9D8B030D-6E8A-4147-A177-3AD203B41FA5}">
                      <a16:colId xmlns:a16="http://schemas.microsoft.com/office/drawing/2014/main" val="240818474"/>
                    </a:ext>
                  </a:extLst>
                </a:gridCol>
                <a:gridCol w="246888">
                  <a:extLst>
                    <a:ext uri="{9D8B030D-6E8A-4147-A177-3AD203B41FA5}">
                      <a16:colId xmlns:a16="http://schemas.microsoft.com/office/drawing/2014/main" val="1489825412"/>
                    </a:ext>
                  </a:extLst>
                </a:gridCol>
                <a:gridCol w="246888">
                  <a:extLst>
                    <a:ext uri="{9D8B030D-6E8A-4147-A177-3AD203B41FA5}">
                      <a16:colId xmlns:a16="http://schemas.microsoft.com/office/drawing/2014/main" val="2600250249"/>
                    </a:ext>
                  </a:extLst>
                </a:gridCol>
                <a:gridCol w="246888">
                  <a:extLst>
                    <a:ext uri="{9D8B030D-6E8A-4147-A177-3AD203B41FA5}">
                      <a16:colId xmlns:a16="http://schemas.microsoft.com/office/drawing/2014/main" val="694419545"/>
                    </a:ext>
                  </a:extLst>
                </a:gridCol>
                <a:gridCol w="246888">
                  <a:extLst>
                    <a:ext uri="{9D8B030D-6E8A-4147-A177-3AD203B41FA5}">
                      <a16:colId xmlns:a16="http://schemas.microsoft.com/office/drawing/2014/main" val="2250806767"/>
                    </a:ext>
                  </a:extLst>
                </a:gridCol>
                <a:gridCol w="246888">
                  <a:extLst>
                    <a:ext uri="{9D8B030D-6E8A-4147-A177-3AD203B41FA5}">
                      <a16:colId xmlns:a16="http://schemas.microsoft.com/office/drawing/2014/main" val="1347628737"/>
                    </a:ext>
                  </a:extLst>
                </a:gridCol>
                <a:gridCol w="246888">
                  <a:extLst>
                    <a:ext uri="{9D8B030D-6E8A-4147-A177-3AD203B41FA5}">
                      <a16:colId xmlns:a16="http://schemas.microsoft.com/office/drawing/2014/main" val="1577722019"/>
                    </a:ext>
                  </a:extLst>
                </a:gridCol>
                <a:gridCol w="246888">
                  <a:extLst>
                    <a:ext uri="{9D8B030D-6E8A-4147-A177-3AD203B41FA5}">
                      <a16:colId xmlns:a16="http://schemas.microsoft.com/office/drawing/2014/main" val="656398586"/>
                    </a:ext>
                  </a:extLst>
                </a:gridCol>
                <a:gridCol w="246888">
                  <a:extLst>
                    <a:ext uri="{9D8B030D-6E8A-4147-A177-3AD203B41FA5}">
                      <a16:colId xmlns:a16="http://schemas.microsoft.com/office/drawing/2014/main" val="1857168159"/>
                    </a:ext>
                  </a:extLst>
                </a:gridCol>
                <a:gridCol w="246888">
                  <a:extLst>
                    <a:ext uri="{9D8B030D-6E8A-4147-A177-3AD203B41FA5}">
                      <a16:colId xmlns:a16="http://schemas.microsoft.com/office/drawing/2014/main" val="3671873581"/>
                    </a:ext>
                  </a:extLst>
                </a:gridCol>
                <a:gridCol w="246888">
                  <a:extLst>
                    <a:ext uri="{9D8B030D-6E8A-4147-A177-3AD203B41FA5}">
                      <a16:colId xmlns:a16="http://schemas.microsoft.com/office/drawing/2014/main" val="520460758"/>
                    </a:ext>
                  </a:extLst>
                </a:gridCol>
                <a:gridCol w="246888">
                  <a:extLst>
                    <a:ext uri="{9D8B030D-6E8A-4147-A177-3AD203B41FA5}">
                      <a16:colId xmlns:a16="http://schemas.microsoft.com/office/drawing/2014/main" val="4230591835"/>
                    </a:ext>
                  </a:extLst>
                </a:gridCol>
                <a:gridCol w="246888">
                  <a:extLst>
                    <a:ext uri="{9D8B030D-6E8A-4147-A177-3AD203B41FA5}">
                      <a16:colId xmlns:a16="http://schemas.microsoft.com/office/drawing/2014/main" val="3303101559"/>
                    </a:ext>
                  </a:extLst>
                </a:gridCol>
                <a:gridCol w="246888">
                  <a:extLst>
                    <a:ext uri="{9D8B030D-6E8A-4147-A177-3AD203B41FA5}">
                      <a16:colId xmlns:a16="http://schemas.microsoft.com/office/drawing/2014/main" val="459854735"/>
                    </a:ext>
                  </a:extLst>
                </a:gridCol>
                <a:gridCol w="246888">
                  <a:extLst>
                    <a:ext uri="{9D8B030D-6E8A-4147-A177-3AD203B41FA5}">
                      <a16:colId xmlns:a16="http://schemas.microsoft.com/office/drawing/2014/main" val="3917881571"/>
                    </a:ext>
                  </a:extLst>
                </a:gridCol>
                <a:gridCol w="246888">
                  <a:extLst>
                    <a:ext uri="{9D8B030D-6E8A-4147-A177-3AD203B41FA5}">
                      <a16:colId xmlns:a16="http://schemas.microsoft.com/office/drawing/2014/main" val="1886628809"/>
                    </a:ext>
                  </a:extLst>
                </a:gridCol>
                <a:gridCol w="246888">
                  <a:extLst>
                    <a:ext uri="{9D8B030D-6E8A-4147-A177-3AD203B41FA5}">
                      <a16:colId xmlns:a16="http://schemas.microsoft.com/office/drawing/2014/main" val="81808760"/>
                    </a:ext>
                  </a:extLst>
                </a:gridCol>
                <a:gridCol w="246888">
                  <a:extLst>
                    <a:ext uri="{9D8B030D-6E8A-4147-A177-3AD203B41FA5}">
                      <a16:colId xmlns:a16="http://schemas.microsoft.com/office/drawing/2014/main" val="510339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6989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 لازم العيدية فلوس، ممكن كتاب، كتابين، تلاتة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7641855"/>
                  </a:ext>
                </a:extLst>
              </a:tr>
            </a:tbl>
          </a:graphicData>
        </a:graphic>
      </p:graphicFrame>
      <p:sp>
        <p:nvSpPr>
          <p:cNvPr id="4" name="Text Placeholder 3">
            <a:extLst>
              <a:ext uri="{FF2B5EF4-FFF2-40B4-BE49-F238E27FC236}">
                <a16:creationId xmlns:a16="http://schemas.microsoft.com/office/drawing/2014/main" id="{897E1365-044F-46C9-B880-B1834979A21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909853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9044-84A0-47A4-B32A-D09B6C49EE4E}"/>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7F2CF976-F560-4D25-A7E8-50D4E4BBBC01}"/>
              </a:ext>
            </a:extLst>
          </p:cNvPr>
          <p:cNvGraphicFramePr>
            <a:graphicFrameLocks noGrp="1"/>
          </p:cNvGraphicFramePr>
          <p:nvPr>
            <p:ph type="tbl" sz="quarter" idx="13"/>
            <p:extLst>
              <p:ext uri="{D42A27DB-BD31-4B8C-83A1-F6EECF244321}">
                <p14:modId xmlns:p14="http://schemas.microsoft.com/office/powerpoint/2010/main" val="3187697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0893270"/>
                    </a:ext>
                  </a:extLst>
                </a:gridCol>
                <a:gridCol w="246888">
                  <a:extLst>
                    <a:ext uri="{9D8B030D-6E8A-4147-A177-3AD203B41FA5}">
                      <a16:colId xmlns:a16="http://schemas.microsoft.com/office/drawing/2014/main" val="716044879"/>
                    </a:ext>
                  </a:extLst>
                </a:gridCol>
                <a:gridCol w="246888">
                  <a:extLst>
                    <a:ext uri="{9D8B030D-6E8A-4147-A177-3AD203B41FA5}">
                      <a16:colId xmlns:a16="http://schemas.microsoft.com/office/drawing/2014/main" val="1834576759"/>
                    </a:ext>
                  </a:extLst>
                </a:gridCol>
                <a:gridCol w="246888">
                  <a:extLst>
                    <a:ext uri="{9D8B030D-6E8A-4147-A177-3AD203B41FA5}">
                      <a16:colId xmlns:a16="http://schemas.microsoft.com/office/drawing/2014/main" val="3447944115"/>
                    </a:ext>
                  </a:extLst>
                </a:gridCol>
                <a:gridCol w="246888">
                  <a:extLst>
                    <a:ext uri="{9D8B030D-6E8A-4147-A177-3AD203B41FA5}">
                      <a16:colId xmlns:a16="http://schemas.microsoft.com/office/drawing/2014/main" val="3269336497"/>
                    </a:ext>
                  </a:extLst>
                </a:gridCol>
                <a:gridCol w="246888">
                  <a:extLst>
                    <a:ext uri="{9D8B030D-6E8A-4147-A177-3AD203B41FA5}">
                      <a16:colId xmlns:a16="http://schemas.microsoft.com/office/drawing/2014/main" val="570399181"/>
                    </a:ext>
                  </a:extLst>
                </a:gridCol>
                <a:gridCol w="246888">
                  <a:extLst>
                    <a:ext uri="{9D8B030D-6E8A-4147-A177-3AD203B41FA5}">
                      <a16:colId xmlns:a16="http://schemas.microsoft.com/office/drawing/2014/main" val="1422071381"/>
                    </a:ext>
                  </a:extLst>
                </a:gridCol>
                <a:gridCol w="246888">
                  <a:extLst>
                    <a:ext uri="{9D8B030D-6E8A-4147-A177-3AD203B41FA5}">
                      <a16:colId xmlns:a16="http://schemas.microsoft.com/office/drawing/2014/main" val="2190114671"/>
                    </a:ext>
                  </a:extLst>
                </a:gridCol>
                <a:gridCol w="246888">
                  <a:extLst>
                    <a:ext uri="{9D8B030D-6E8A-4147-A177-3AD203B41FA5}">
                      <a16:colId xmlns:a16="http://schemas.microsoft.com/office/drawing/2014/main" val="897716727"/>
                    </a:ext>
                  </a:extLst>
                </a:gridCol>
                <a:gridCol w="246888">
                  <a:extLst>
                    <a:ext uri="{9D8B030D-6E8A-4147-A177-3AD203B41FA5}">
                      <a16:colId xmlns:a16="http://schemas.microsoft.com/office/drawing/2014/main" val="3249920125"/>
                    </a:ext>
                  </a:extLst>
                </a:gridCol>
                <a:gridCol w="246888">
                  <a:extLst>
                    <a:ext uri="{9D8B030D-6E8A-4147-A177-3AD203B41FA5}">
                      <a16:colId xmlns:a16="http://schemas.microsoft.com/office/drawing/2014/main" val="1838551482"/>
                    </a:ext>
                  </a:extLst>
                </a:gridCol>
                <a:gridCol w="246888">
                  <a:extLst>
                    <a:ext uri="{9D8B030D-6E8A-4147-A177-3AD203B41FA5}">
                      <a16:colId xmlns:a16="http://schemas.microsoft.com/office/drawing/2014/main" val="765773356"/>
                    </a:ext>
                  </a:extLst>
                </a:gridCol>
                <a:gridCol w="246888">
                  <a:extLst>
                    <a:ext uri="{9D8B030D-6E8A-4147-A177-3AD203B41FA5}">
                      <a16:colId xmlns:a16="http://schemas.microsoft.com/office/drawing/2014/main" val="945513374"/>
                    </a:ext>
                  </a:extLst>
                </a:gridCol>
                <a:gridCol w="246888">
                  <a:extLst>
                    <a:ext uri="{9D8B030D-6E8A-4147-A177-3AD203B41FA5}">
                      <a16:colId xmlns:a16="http://schemas.microsoft.com/office/drawing/2014/main" val="1348824119"/>
                    </a:ext>
                  </a:extLst>
                </a:gridCol>
                <a:gridCol w="246888">
                  <a:extLst>
                    <a:ext uri="{9D8B030D-6E8A-4147-A177-3AD203B41FA5}">
                      <a16:colId xmlns:a16="http://schemas.microsoft.com/office/drawing/2014/main" val="2873450557"/>
                    </a:ext>
                  </a:extLst>
                </a:gridCol>
                <a:gridCol w="246888">
                  <a:extLst>
                    <a:ext uri="{9D8B030D-6E8A-4147-A177-3AD203B41FA5}">
                      <a16:colId xmlns:a16="http://schemas.microsoft.com/office/drawing/2014/main" val="2171562832"/>
                    </a:ext>
                  </a:extLst>
                </a:gridCol>
                <a:gridCol w="246888">
                  <a:extLst>
                    <a:ext uri="{9D8B030D-6E8A-4147-A177-3AD203B41FA5}">
                      <a16:colId xmlns:a16="http://schemas.microsoft.com/office/drawing/2014/main" val="329025886"/>
                    </a:ext>
                  </a:extLst>
                </a:gridCol>
                <a:gridCol w="246888">
                  <a:extLst>
                    <a:ext uri="{9D8B030D-6E8A-4147-A177-3AD203B41FA5}">
                      <a16:colId xmlns:a16="http://schemas.microsoft.com/office/drawing/2014/main" val="1336184484"/>
                    </a:ext>
                  </a:extLst>
                </a:gridCol>
                <a:gridCol w="246888">
                  <a:extLst>
                    <a:ext uri="{9D8B030D-6E8A-4147-A177-3AD203B41FA5}">
                      <a16:colId xmlns:a16="http://schemas.microsoft.com/office/drawing/2014/main" val="4291220802"/>
                    </a:ext>
                  </a:extLst>
                </a:gridCol>
                <a:gridCol w="246888">
                  <a:extLst>
                    <a:ext uri="{9D8B030D-6E8A-4147-A177-3AD203B41FA5}">
                      <a16:colId xmlns:a16="http://schemas.microsoft.com/office/drawing/2014/main" val="1185140428"/>
                    </a:ext>
                  </a:extLst>
                </a:gridCol>
                <a:gridCol w="246888">
                  <a:extLst>
                    <a:ext uri="{9D8B030D-6E8A-4147-A177-3AD203B41FA5}">
                      <a16:colId xmlns:a16="http://schemas.microsoft.com/office/drawing/2014/main" val="2194006946"/>
                    </a:ext>
                  </a:extLst>
                </a:gridCol>
                <a:gridCol w="246888">
                  <a:extLst>
                    <a:ext uri="{9D8B030D-6E8A-4147-A177-3AD203B41FA5}">
                      <a16:colId xmlns:a16="http://schemas.microsoft.com/office/drawing/2014/main" val="1510605998"/>
                    </a:ext>
                  </a:extLst>
                </a:gridCol>
                <a:gridCol w="246888">
                  <a:extLst>
                    <a:ext uri="{9D8B030D-6E8A-4147-A177-3AD203B41FA5}">
                      <a16:colId xmlns:a16="http://schemas.microsoft.com/office/drawing/2014/main" val="3474994171"/>
                    </a:ext>
                  </a:extLst>
                </a:gridCol>
                <a:gridCol w="246888">
                  <a:extLst>
                    <a:ext uri="{9D8B030D-6E8A-4147-A177-3AD203B41FA5}">
                      <a16:colId xmlns:a16="http://schemas.microsoft.com/office/drawing/2014/main" val="2017609965"/>
                    </a:ext>
                  </a:extLst>
                </a:gridCol>
                <a:gridCol w="246888">
                  <a:extLst>
                    <a:ext uri="{9D8B030D-6E8A-4147-A177-3AD203B41FA5}">
                      <a16:colId xmlns:a16="http://schemas.microsoft.com/office/drawing/2014/main" val="743296290"/>
                    </a:ext>
                  </a:extLst>
                </a:gridCol>
                <a:gridCol w="246888">
                  <a:extLst>
                    <a:ext uri="{9D8B030D-6E8A-4147-A177-3AD203B41FA5}">
                      <a16:colId xmlns:a16="http://schemas.microsoft.com/office/drawing/2014/main" val="3710422129"/>
                    </a:ext>
                  </a:extLst>
                </a:gridCol>
                <a:gridCol w="246888">
                  <a:extLst>
                    <a:ext uri="{9D8B030D-6E8A-4147-A177-3AD203B41FA5}">
                      <a16:colId xmlns:a16="http://schemas.microsoft.com/office/drawing/2014/main" val="833714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367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10:00:19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23112985"/>
                  </a:ext>
                </a:extLst>
              </a:tr>
            </a:tbl>
          </a:graphicData>
        </a:graphic>
      </p:graphicFrame>
      <p:sp>
        <p:nvSpPr>
          <p:cNvPr id="4" name="Text Placeholder 3">
            <a:extLst>
              <a:ext uri="{FF2B5EF4-FFF2-40B4-BE49-F238E27FC236}">
                <a16:creationId xmlns:a16="http://schemas.microsoft.com/office/drawing/2014/main" id="{03FB1AFE-70DF-4390-81C1-FDE92FAFCD95}"/>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528793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AE82-7239-4A09-ACC3-B0D4642438CE}"/>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23F6720E-B189-4830-A1A0-94F6B4C3566A}"/>
              </a:ext>
            </a:extLst>
          </p:cNvPr>
          <p:cNvGraphicFramePr>
            <a:graphicFrameLocks noGrp="1"/>
          </p:cNvGraphicFramePr>
          <p:nvPr>
            <p:ph type="tbl" sz="quarter" idx="13"/>
            <p:extLst>
              <p:ext uri="{D42A27DB-BD31-4B8C-83A1-F6EECF244321}">
                <p14:modId xmlns:p14="http://schemas.microsoft.com/office/powerpoint/2010/main" val="120856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7302532"/>
                    </a:ext>
                  </a:extLst>
                </a:gridCol>
                <a:gridCol w="246888">
                  <a:extLst>
                    <a:ext uri="{9D8B030D-6E8A-4147-A177-3AD203B41FA5}">
                      <a16:colId xmlns:a16="http://schemas.microsoft.com/office/drawing/2014/main" val="891898383"/>
                    </a:ext>
                  </a:extLst>
                </a:gridCol>
                <a:gridCol w="246888">
                  <a:extLst>
                    <a:ext uri="{9D8B030D-6E8A-4147-A177-3AD203B41FA5}">
                      <a16:colId xmlns:a16="http://schemas.microsoft.com/office/drawing/2014/main" val="494225855"/>
                    </a:ext>
                  </a:extLst>
                </a:gridCol>
                <a:gridCol w="246888">
                  <a:extLst>
                    <a:ext uri="{9D8B030D-6E8A-4147-A177-3AD203B41FA5}">
                      <a16:colId xmlns:a16="http://schemas.microsoft.com/office/drawing/2014/main" val="1312736329"/>
                    </a:ext>
                  </a:extLst>
                </a:gridCol>
                <a:gridCol w="246888">
                  <a:extLst>
                    <a:ext uri="{9D8B030D-6E8A-4147-A177-3AD203B41FA5}">
                      <a16:colId xmlns:a16="http://schemas.microsoft.com/office/drawing/2014/main" val="1873759835"/>
                    </a:ext>
                  </a:extLst>
                </a:gridCol>
                <a:gridCol w="246888">
                  <a:extLst>
                    <a:ext uri="{9D8B030D-6E8A-4147-A177-3AD203B41FA5}">
                      <a16:colId xmlns:a16="http://schemas.microsoft.com/office/drawing/2014/main" val="2128163343"/>
                    </a:ext>
                  </a:extLst>
                </a:gridCol>
                <a:gridCol w="246888">
                  <a:extLst>
                    <a:ext uri="{9D8B030D-6E8A-4147-A177-3AD203B41FA5}">
                      <a16:colId xmlns:a16="http://schemas.microsoft.com/office/drawing/2014/main" val="1498045972"/>
                    </a:ext>
                  </a:extLst>
                </a:gridCol>
                <a:gridCol w="246888">
                  <a:extLst>
                    <a:ext uri="{9D8B030D-6E8A-4147-A177-3AD203B41FA5}">
                      <a16:colId xmlns:a16="http://schemas.microsoft.com/office/drawing/2014/main" val="101607610"/>
                    </a:ext>
                  </a:extLst>
                </a:gridCol>
                <a:gridCol w="246888">
                  <a:extLst>
                    <a:ext uri="{9D8B030D-6E8A-4147-A177-3AD203B41FA5}">
                      <a16:colId xmlns:a16="http://schemas.microsoft.com/office/drawing/2014/main" val="4207607000"/>
                    </a:ext>
                  </a:extLst>
                </a:gridCol>
                <a:gridCol w="246888">
                  <a:extLst>
                    <a:ext uri="{9D8B030D-6E8A-4147-A177-3AD203B41FA5}">
                      <a16:colId xmlns:a16="http://schemas.microsoft.com/office/drawing/2014/main" val="3900696491"/>
                    </a:ext>
                  </a:extLst>
                </a:gridCol>
                <a:gridCol w="246888">
                  <a:extLst>
                    <a:ext uri="{9D8B030D-6E8A-4147-A177-3AD203B41FA5}">
                      <a16:colId xmlns:a16="http://schemas.microsoft.com/office/drawing/2014/main" val="3952949778"/>
                    </a:ext>
                  </a:extLst>
                </a:gridCol>
                <a:gridCol w="246888">
                  <a:extLst>
                    <a:ext uri="{9D8B030D-6E8A-4147-A177-3AD203B41FA5}">
                      <a16:colId xmlns:a16="http://schemas.microsoft.com/office/drawing/2014/main" val="3072006362"/>
                    </a:ext>
                  </a:extLst>
                </a:gridCol>
                <a:gridCol w="246888">
                  <a:extLst>
                    <a:ext uri="{9D8B030D-6E8A-4147-A177-3AD203B41FA5}">
                      <a16:colId xmlns:a16="http://schemas.microsoft.com/office/drawing/2014/main" val="1519310529"/>
                    </a:ext>
                  </a:extLst>
                </a:gridCol>
                <a:gridCol w="246888">
                  <a:extLst>
                    <a:ext uri="{9D8B030D-6E8A-4147-A177-3AD203B41FA5}">
                      <a16:colId xmlns:a16="http://schemas.microsoft.com/office/drawing/2014/main" val="4168383718"/>
                    </a:ext>
                  </a:extLst>
                </a:gridCol>
                <a:gridCol w="246888">
                  <a:extLst>
                    <a:ext uri="{9D8B030D-6E8A-4147-A177-3AD203B41FA5}">
                      <a16:colId xmlns:a16="http://schemas.microsoft.com/office/drawing/2014/main" val="2964838887"/>
                    </a:ext>
                  </a:extLst>
                </a:gridCol>
                <a:gridCol w="246888">
                  <a:extLst>
                    <a:ext uri="{9D8B030D-6E8A-4147-A177-3AD203B41FA5}">
                      <a16:colId xmlns:a16="http://schemas.microsoft.com/office/drawing/2014/main" val="102017590"/>
                    </a:ext>
                  </a:extLst>
                </a:gridCol>
                <a:gridCol w="246888">
                  <a:extLst>
                    <a:ext uri="{9D8B030D-6E8A-4147-A177-3AD203B41FA5}">
                      <a16:colId xmlns:a16="http://schemas.microsoft.com/office/drawing/2014/main" val="780567451"/>
                    </a:ext>
                  </a:extLst>
                </a:gridCol>
                <a:gridCol w="246888">
                  <a:extLst>
                    <a:ext uri="{9D8B030D-6E8A-4147-A177-3AD203B41FA5}">
                      <a16:colId xmlns:a16="http://schemas.microsoft.com/office/drawing/2014/main" val="3423679266"/>
                    </a:ext>
                  </a:extLst>
                </a:gridCol>
                <a:gridCol w="246888">
                  <a:extLst>
                    <a:ext uri="{9D8B030D-6E8A-4147-A177-3AD203B41FA5}">
                      <a16:colId xmlns:a16="http://schemas.microsoft.com/office/drawing/2014/main" val="376695686"/>
                    </a:ext>
                  </a:extLst>
                </a:gridCol>
                <a:gridCol w="246888">
                  <a:extLst>
                    <a:ext uri="{9D8B030D-6E8A-4147-A177-3AD203B41FA5}">
                      <a16:colId xmlns:a16="http://schemas.microsoft.com/office/drawing/2014/main" val="23067051"/>
                    </a:ext>
                  </a:extLst>
                </a:gridCol>
                <a:gridCol w="246888">
                  <a:extLst>
                    <a:ext uri="{9D8B030D-6E8A-4147-A177-3AD203B41FA5}">
                      <a16:colId xmlns:a16="http://schemas.microsoft.com/office/drawing/2014/main" val="3965796762"/>
                    </a:ext>
                  </a:extLst>
                </a:gridCol>
                <a:gridCol w="246888">
                  <a:extLst>
                    <a:ext uri="{9D8B030D-6E8A-4147-A177-3AD203B41FA5}">
                      <a16:colId xmlns:a16="http://schemas.microsoft.com/office/drawing/2014/main" val="3314204117"/>
                    </a:ext>
                  </a:extLst>
                </a:gridCol>
                <a:gridCol w="246888">
                  <a:extLst>
                    <a:ext uri="{9D8B030D-6E8A-4147-A177-3AD203B41FA5}">
                      <a16:colId xmlns:a16="http://schemas.microsoft.com/office/drawing/2014/main" val="2682562794"/>
                    </a:ext>
                  </a:extLst>
                </a:gridCol>
                <a:gridCol w="246888">
                  <a:extLst>
                    <a:ext uri="{9D8B030D-6E8A-4147-A177-3AD203B41FA5}">
                      <a16:colId xmlns:a16="http://schemas.microsoft.com/office/drawing/2014/main" val="3581865678"/>
                    </a:ext>
                  </a:extLst>
                </a:gridCol>
                <a:gridCol w="246888">
                  <a:extLst>
                    <a:ext uri="{9D8B030D-6E8A-4147-A177-3AD203B41FA5}">
                      <a16:colId xmlns:a16="http://schemas.microsoft.com/office/drawing/2014/main" val="3461757248"/>
                    </a:ext>
                  </a:extLst>
                </a:gridCol>
                <a:gridCol w="246888">
                  <a:extLst>
                    <a:ext uri="{9D8B030D-6E8A-4147-A177-3AD203B41FA5}">
                      <a16:colId xmlns:a16="http://schemas.microsoft.com/office/drawing/2014/main" val="1512256322"/>
                    </a:ext>
                  </a:extLst>
                </a:gridCol>
                <a:gridCol w="246888">
                  <a:extLst>
                    <a:ext uri="{9D8B030D-6E8A-4147-A177-3AD203B41FA5}">
                      <a16:colId xmlns:a16="http://schemas.microsoft.com/office/drawing/2014/main" val="138658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5938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20:00:01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سأعترف لك بشيء مخيف.. كل ما أقوله هنا سيظل سرًّا.. أليس
كذلك؟ في البدء بدأ القط يتوتر ويعوي.. يطلب الزواج.. كانت تحبه
لأنه قطها، لكنه أثار أعصابها، وفي يوم خدرته … واستأصلت رجولته"
أفراح المقبرة| د.أحمد خالد توفيق
أحدث إصدارات الكرمة حالياً بمكتبات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67577544"/>
                  </a:ext>
                </a:extLst>
              </a:tr>
            </a:tbl>
          </a:graphicData>
        </a:graphic>
      </p:graphicFrame>
      <p:sp>
        <p:nvSpPr>
          <p:cNvPr id="4" name="Text Placeholder 3">
            <a:extLst>
              <a:ext uri="{FF2B5EF4-FFF2-40B4-BE49-F238E27FC236}">
                <a16:creationId xmlns:a16="http://schemas.microsoft.com/office/drawing/2014/main" id="{25296088-2258-4F23-AF11-9F801708538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059496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DADD-31CB-4790-8CBD-2AA666B14ADB}"/>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2F4717C1-7E2A-45D5-8DAE-6A91166F4AFF}"/>
              </a:ext>
            </a:extLst>
          </p:cNvPr>
          <p:cNvGraphicFramePr>
            <a:graphicFrameLocks noGrp="1"/>
          </p:cNvGraphicFramePr>
          <p:nvPr>
            <p:ph type="tbl" sz="quarter" idx="13"/>
            <p:extLst>
              <p:ext uri="{D42A27DB-BD31-4B8C-83A1-F6EECF244321}">
                <p14:modId xmlns:p14="http://schemas.microsoft.com/office/powerpoint/2010/main" val="154501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8562313"/>
                    </a:ext>
                  </a:extLst>
                </a:gridCol>
                <a:gridCol w="246888">
                  <a:extLst>
                    <a:ext uri="{9D8B030D-6E8A-4147-A177-3AD203B41FA5}">
                      <a16:colId xmlns:a16="http://schemas.microsoft.com/office/drawing/2014/main" val="3982049494"/>
                    </a:ext>
                  </a:extLst>
                </a:gridCol>
                <a:gridCol w="246888">
                  <a:extLst>
                    <a:ext uri="{9D8B030D-6E8A-4147-A177-3AD203B41FA5}">
                      <a16:colId xmlns:a16="http://schemas.microsoft.com/office/drawing/2014/main" val="3355848064"/>
                    </a:ext>
                  </a:extLst>
                </a:gridCol>
                <a:gridCol w="246888">
                  <a:extLst>
                    <a:ext uri="{9D8B030D-6E8A-4147-A177-3AD203B41FA5}">
                      <a16:colId xmlns:a16="http://schemas.microsoft.com/office/drawing/2014/main" val="2369754127"/>
                    </a:ext>
                  </a:extLst>
                </a:gridCol>
                <a:gridCol w="246888">
                  <a:extLst>
                    <a:ext uri="{9D8B030D-6E8A-4147-A177-3AD203B41FA5}">
                      <a16:colId xmlns:a16="http://schemas.microsoft.com/office/drawing/2014/main" val="2751830793"/>
                    </a:ext>
                  </a:extLst>
                </a:gridCol>
                <a:gridCol w="246888">
                  <a:extLst>
                    <a:ext uri="{9D8B030D-6E8A-4147-A177-3AD203B41FA5}">
                      <a16:colId xmlns:a16="http://schemas.microsoft.com/office/drawing/2014/main" val="34369396"/>
                    </a:ext>
                  </a:extLst>
                </a:gridCol>
                <a:gridCol w="246888">
                  <a:extLst>
                    <a:ext uri="{9D8B030D-6E8A-4147-A177-3AD203B41FA5}">
                      <a16:colId xmlns:a16="http://schemas.microsoft.com/office/drawing/2014/main" val="2148333566"/>
                    </a:ext>
                  </a:extLst>
                </a:gridCol>
                <a:gridCol w="246888">
                  <a:extLst>
                    <a:ext uri="{9D8B030D-6E8A-4147-A177-3AD203B41FA5}">
                      <a16:colId xmlns:a16="http://schemas.microsoft.com/office/drawing/2014/main" val="1075683469"/>
                    </a:ext>
                  </a:extLst>
                </a:gridCol>
                <a:gridCol w="246888">
                  <a:extLst>
                    <a:ext uri="{9D8B030D-6E8A-4147-A177-3AD203B41FA5}">
                      <a16:colId xmlns:a16="http://schemas.microsoft.com/office/drawing/2014/main" val="2566406882"/>
                    </a:ext>
                  </a:extLst>
                </a:gridCol>
                <a:gridCol w="246888">
                  <a:extLst>
                    <a:ext uri="{9D8B030D-6E8A-4147-A177-3AD203B41FA5}">
                      <a16:colId xmlns:a16="http://schemas.microsoft.com/office/drawing/2014/main" val="2413914922"/>
                    </a:ext>
                  </a:extLst>
                </a:gridCol>
                <a:gridCol w="246888">
                  <a:extLst>
                    <a:ext uri="{9D8B030D-6E8A-4147-A177-3AD203B41FA5}">
                      <a16:colId xmlns:a16="http://schemas.microsoft.com/office/drawing/2014/main" val="1733886240"/>
                    </a:ext>
                  </a:extLst>
                </a:gridCol>
                <a:gridCol w="246888">
                  <a:extLst>
                    <a:ext uri="{9D8B030D-6E8A-4147-A177-3AD203B41FA5}">
                      <a16:colId xmlns:a16="http://schemas.microsoft.com/office/drawing/2014/main" val="307948142"/>
                    </a:ext>
                  </a:extLst>
                </a:gridCol>
                <a:gridCol w="246888">
                  <a:extLst>
                    <a:ext uri="{9D8B030D-6E8A-4147-A177-3AD203B41FA5}">
                      <a16:colId xmlns:a16="http://schemas.microsoft.com/office/drawing/2014/main" val="4030284153"/>
                    </a:ext>
                  </a:extLst>
                </a:gridCol>
                <a:gridCol w="246888">
                  <a:extLst>
                    <a:ext uri="{9D8B030D-6E8A-4147-A177-3AD203B41FA5}">
                      <a16:colId xmlns:a16="http://schemas.microsoft.com/office/drawing/2014/main" val="3423457016"/>
                    </a:ext>
                  </a:extLst>
                </a:gridCol>
                <a:gridCol w="246888">
                  <a:extLst>
                    <a:ext uri="{9D8B030D-6E8A-4147-A177-3AD203B41FA5}">
                      <a16:colId xmlns:a16="http://schemas.microsoft.com/office/drawing/2014/main" val="1192181105"/>
                    </a:ext>
                  </a:extLst>
                </a:gridCol>
                <a:gridCol w="246888">
                  <a:extLst>
                    <a:ext uri="{9D8B030D-6E8A-4147-A177-3AD203B41FA5}">
                      <a16:colId xmlns:a16="http://schemas.microsoft.com/office/drawing/2014/main" val="2749348125"/>
                    </a:ext>
                  </a:extLst>
                </a:gridCol>
                <a:gridCol w="246888">
                  <a:extLst>
                    <a:ext uri="{9D8B030D-6E8A-4147-A177-3AD203B41FA5}">
                      <a16:colId xmlns:a16="http://schemas.microsoft.com/office/drawing/2014/main" val="794727017"/>
                    </a:ext>
                  </a:extLst>
                </a:gridCol>
                <a:gridCol w="246888">
                  <a:extLst>
                    <a:ext uri="{9D8B030D-6E8A-4147-A177-3AD203B41FA5}">
                      <a16:colId xmlns:a16="http://schemas.microsoft.com/office/drawing/2014/main" val="3416541115"/>
                    </a:ext>
                  </a:extLst>
                </a:gridCol>
                <a:gridCol w="246888">
                  <a:extLst>
                    <a:ext uri="{9D8B030D-6E8A-4147-A177-3AD203B41FA5}">
                      <a16:colId xmlns:a16="http://schemas.microsoft.com/office/drawing/2014/main" val="3581240039"/>
                    </a:ext>
                  </a:extLst>
                </a:gridCol>
                <a:gridCol w="246888">
                  <a:extLst>
                    <a:ext uri="{9D8B030D-6E8A-4147-A177-3AD203B41FA5}">
                      <a16:colId xmlns:a16="http://schemas.microsoft.com/office/drawing/2014/main" val="2383028009"/>
                    </a:ext>
                  </a:extLst>
                </a:gridCol>
                <a:gridCol w="246888">
                  <a:extLst>
                    <a:ext uri="{9D8B030D-6E8A-4147-A177-3AD203B41FA5}">
                      <a16:colId xmlns:a16="http://schemas.microsoft.com/office/drawing/2014/main" val="1283289436"/>
                    </a:ext>
                  </a:extLst>
                </a:gridCol>
                <a:gridCol w="246888">
                  <a:extLst>
                    <a:ext uri="{9D8B030D-6E8A-4147-A177-3AD203B41FA5}">
                      <a16:colId xmlns:a16="http://schemas.microsoft.com/office/drawing/2014/main" val="3507957814"/>
                    </a:ext>
                  </a:extLst>
                </a:gridCol>
                <a:gridCol w="246888">
                  <a:extLst>
                    <a:ext uri="{9D8B030D-6E8A-4147-A177-3AD203B41FA5}">
                      <a16:colId xmlns:a16="http://schemas.microsoft.com/office/drawing/2014/main" val="1477060349"/>
                    </a:ext>
                  </a:extLst>
                </a:gridCol>
                <a:gridCol w="246888">
                  <a:extLst>
                    <a:ext uri="{9D8B030D-6E8A-4147-A177-3AD203B41FA5}">
                      <a16:colId xmlns:a16="http://schemas.microsoft.com/office/drawing/2014/main" val="2768028009"/>
                    </a:ext>
                  </a:extLst>
                </a:gridCol>
                <a:gridCol w="246888">
                  <a:extLst>
                    <a:ext uri="{9D8B030D-6E8A-4147-A177-3AD203B41FA5}">
                      <a16:colId xmlns:a16="http://schemas.microsoft.com/office/drawing/2014/main" val="3546840926"/>
                    </a:ext>
                  </a:extLst>
                </a:gridCol>
                <a:gridCol w="246888">
                  <a:extLst>
                    <a:ext uri="{9D8B030D-6E8A-4147-A177-3AD203B41FA5}">
                      <a16:colId xmlns:a16="http://schemas.microsoft.com/office/drawing/2014/main" val="235216853"/>
                    </a:ext>
                  </a:extLst>
                </a:gridCol>
                <a:gridCol w="246888">
                  <a:extLst>
                    <a:ext uri="{9D8B030D-6E8A-4147-A177-3AD203B41FA5}">
                      <a16:colId xmlns:a16="http://schemas.microsoft.com/office/drawing/2014/main" val="1719353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6385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13:07:52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الكتاب هدفه الأساسي أن يشاركك الطريق، في المترو،الميكروباص، الطائرة. 
حكايات شخصية لا يجمع بينها سوى شيئين: 
الأول أنها تقدم لك بعض الونس خلال الرحلة، وتقتل
الوقت نيابة عنك دون أن تزعجك،
والثاني هو الكاتب الذي يؤمن أن الحكايات تجعل الرحلة أجمل دائمًا.
كتاب المواصلات | عمر طاهر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30523760"/>
                  </a:ext>
                </a:extLst>
              </a:tr>
            </a:tbl>
          </a:graphicData>
        </a:graphic>
      </p:graphicFrame>
      <p:sp>
        <p:nvSpPr>
          <p:cNvPr id="4" name="Text Placeholder 3">
            <a:extLst>
              <a:ext uri="{FF2B5EF4-FFF2-40B4-BE49-F238E27FC236}">
                <a16:creationId xmlns:a16="http://schemas.microsoft.com/office/drawing/2014/main" id="{B8DFC6EF-90CC-4875-A326-CA1997816297}"/>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325555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ED596-FEB0-402C-8A95-B8C218F9CE6F}"/>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75AD5B22-E70D-4FDB-B468-2977F60A174D}"/>
              </a:ext>
            </a:extLst>
          </p:cNvPr>
          <p:cNvGraphicFramePr>
            <a:graphicFrameLocks noGrp="1"/>
          </p:cNvGraphicFramePr>
          <p:nvPr>
            <p:ph type="tbl" sz="quarter" idx="13"/>
            <p:extLst>
              <p:ext uri="{D42A27DB-BD31-4B8C-83A1-F6EECF244321}">
                <p14:modId xmlns:p14="http://schemas.microsoft.com/office/powerpoint/2010/main" val="217270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9878032"/>
                    </a:ext>
                  </a:extLst>
                </a:gridCol>
                <a:gridCol w="246888">
                  <a:extLst>
                    <a:ext uri="{9D8B030D-6E8A-4147-A177-3AD203B41FA5}">
                      <a16:colId xmlns:a16="http://schemas.microsoft.com/office/drawing/2014/main" val="3110734840"/>
                    </a:ext>
                  </a:extLst>
                </a:gridCol>
                <a:gridCol w="246888">
                  <a:extLst>
                    <a:ext uri="{9D8B030D-6E8A-4147-A177-3AD203B41FA5}">
                      <a16:colId xmlns:a16="http://schemas.microsoft.com/office/drawing/2014/main" val="2973473513"/>
                    </a:ext>
                  </a:extLst>
                </a:gridCol>
                <a:gridCol w="246888">
                  <a:extLst>
                    <a:ext uri="{9D8B030D-6E8A-4147-A177-3AD203B41FA5}">
                      <a16:colId xmlns:a16="http://schemas.microsoft.com/office/drawing/2014/main" val="3941798854"/>
                    </a:ext>
                  </a:extLst>
                </a:gridCol>
                <a:gridCol w="246888">
                  <a:extLst>
                    <a:ext uri="{9D8B030D-6E8A-4147-A177-3AD203B41FA5}">
                      <a16:colId xmlns:a16="http://schemas.microsoft.com/office/drawing/2014/main" val="4093824322"/>
                    </a:ext>
                  </a:extLst>
                </a:gridCol>
                <a:gridCol w="246888">
                  <a:extLst>
                    <a:ext uri="{9D8B030D-6E8A-4147-A177-3AD203B41FA5}">
                      <a16:colId xmlns:a16="http://schemas.microsoft.com/office/drawing/2014/main" val="2088782400"/>
                    </a:ext>
                  </a:extLst>
                </a:gridCol>
                <a:gridCol w="246888">
                  <a:extLst>
                    <a:ext uri="{9D8B030D-6E8A-4147-A177-3AD203B41FA5}">
                      <a16:colId xmlns:a16="http://schemas.microsoft.com/office/drawing/2014/main" val="1047214172"/>
                    </a:ext>
                  </a:extLst>
                </a:gridCol>
                <a:gridCol w="246888">
                  <a:extLst>
                    <a:ext uri="{9D8B030D-6E8A-4147-A177-3AD203B41FA5}">
                      <a16:colId xmlns:a16="http://schemas.microsoft.com/office/drawing/2014/main" val="3007727903"/>
                    </a:ext>
                  </a:extLst>
                </a:gridCol>
                <a:gridCol w="246888">
                  <a:extLst>
                    <a:ext uri="{9D8B030D-6E8A-4147-A177-3AD203B41FA5}">
                      <a16:colId xmlns:a16="http://schemas.microsoft.com/office/drawing/2014/main" val="4034705801"/>
                    </a:ext>
                  </a:extLst>
                </a:gridCol>
                <a:gridCol w="246888">
                  <a:extLst>
                    <a:ext uri="{9D8B030D-6E8A-4147-A177-3AD203B41FA5}">
                      <a16:colId xmlns:a16="http://schemas.microsoft.com/office/drawing/2014/main" val="2917134803"/>
                    </a:ext>
                  </a:extLst>
                </a:gridCol>
                <a:gridCol w="246888">
                  <a:extLst>
                    <a:ext uri="{9D8B030D-6E8A-4147-A177-3AD203B41FA5}">
                      <a16:colId xmlns:a16="http://schemas.microsoft.com/office/drawing/2014/main" val="2753726159"/>
                    </a:ext>
                  </a:extLst>
                </a:gridCol>
                <a:gridCol w="246888">
                  <a:extLst>
                    <a:ext uri="{9D8B030D-6E8A-4147-A177-3AD203B41FA5}">
                      <a16:colId xmlns:a16="http://schemas.microsoft.com/office/drawing/2014/main" val="507806783"/>
                    </a:ext>
                  </a:extLst>
                </a:gridCol>
                <a:gridCol w="246888">
                  <a:extLst>
                    <a:ext uri="{9D8B030D-6E8A-4147-A177-3AD203B41FA5}">
                      <a16:colId xmlns:a16="http://schemas.microsoft.com/office/drawing/2014/main" val="3126966691"/>
                    </a:ext>
                  </a:extLst>
                </a:gridCol>
                <a:gridCol w="246888">
                  <a:extLst>
                    <a:ext uri="{9D8B030D-6E8A-4147-A177-3AD203B41FA5}">
                      <a16:colId xmlns:a16="http://schemas.microsoft.com/office/drawing/2014/main" val="1474260358"/>
                    </a:ext>
                  </a:extLst>
                </a:gridCol>
                <a:gridCol w="246888">
                  <a:extLst>
                    <a:ext uri="{9D8B030D-6E8A-4147-A177-3AD203B41FA5}">
                      <a16:colId xmlns:a16="http://schemas.microsoft.com/office/drawing/2014/main" val="298807177"/>
                    </a:ext>
                  </a:extLst>
                </a:gridCol>
                <a:gridCol w="246888">
                  <a:extLst>
                    <a:ext uri="{9D8B030D-6E8A-4147-A177-3AD203B41FA5}">
                      <a16:colId xmlns:a16="http://schemas.microsoft.com/office/drawing/2014/main" val="3003590768"/>
                    </a:ext>
                  </a:extLst>
                </a:gridCol>
                <a:gridCol w="246888">
                  <a:extLst>
                    <a:ext uri="{9D8B030D-6E8A-4147-A177-3AD203B41FA5}">
                      <a16:colId xmlns:a16="http://schemas.microsoft.com/office/drawing/2014/main" val="4035508893"/>
                    </a:ext>
                  </a:extLst>
                </a:gridCol>
                <a:gridCol w="246888">
                  <a:extLst>
                    <a:ext uri="{9D8B030D-6E8A-4147-A177-3AD203B41FA5}">
                      <a16:colId xmlns:a16="http://schemas.microsoft.com/office/drawing/2014/main" val="2650720499"/>
                    </a:ext>
                  </a:extLst>
                </a:gridCol>
                <a:gridCol w="246888">
                  <a:extLst>
                    <a:ext uri="{9D8B030D-6E8A-4147-A177-3AD203B41FA5}">
                      <a16:colId xmlns:a16="http://schemas.microsoft.com/office/drawing/2014/main" val="445827697"/>
                    </a:ext>
                  </a:extLst>
                </a:gridCol>
                <a:gridCol w="246888">
                  <a:extLst>
                    <a:ext uri="{9D8B030D-6E8A-4147-A177-3AD203B41FA5}">
                      <a16:colId xmlns:a16="http://schemas.microsoft.com/office/drawing/2014/main" val="431499714"/>
                    </a:ext>
                  </a:extLst>
                </a:gridCol>
                <a:gridCol w="246888">
                  <a:extLst>
                    <a:ext uri="{9D8B030D-6E8A-4147-A177-3AD203B41FA5}">
                      <a16:colId xmlns:a16="http://schemas.microsoft.com/office/drawing/2014/main" val="342896335"/>
                    </a:ext>
                  </a:extLst>
                </a:gridCol>
                <a:gridCol w="246888">
                  <a:extLst>
                    <a:ext uri="{9D8B030D-6E8A-4147-A177-3AD203B41FA5}">
                      <a16:colId xmlns:a16="http://schemas.microsoft.com/office/drawing/2014/main" val="507257645"/>
                    </a:ext>
                  </a:extLst>
                </a:gridCol>
                <a:gridCol w="246888">
                  <a:extLst>
                    <a:ext uri="{9D8B030D-6E8A-4147-A177-3AD203B41FA5}">
                      <a16:colId xmlns:a16="http://schemas.microsoft.com/office/drawing/2014/main" val="3967536447"/>
                    </a:ext>
                  </a:extLst>
                </a:gridCol>
                <a:gridCol w="246888">
                  <a:extLst>
                    <a:ext uri="{9D8B030D-6E8A-4147-A177-3AD203B41FA5}">
                      <a16:colId xmlns:a16="http://schemas.microsoft.com/office/drawing/2014/main" val="343812496"/>
                    </a:ext>
                  </a:extLst>
                </a:gridCol>
                <a:gridCol w="246888">
                  <a:extLst>
                    <a:ext uri="{9D8B030D-6E8A-4147-A177-3AD203B41FA5}">
                      <a16:colId xmlns:a16="http://schemas.microsoft.com/office/drawing/2014/main" val="1999891091"/>
                    </a:ext>
                  </a:extLst>
                </a:gridCol>
                <a:gridCol w="246888">
                  <a:extLst>
                    <a:ext uri="{9D8B030D-6E8A-4147-A177-3AD203B41FA5}">
                      <a16:colId xmlns:a16="http://schemas.microsoft.com/office/drawing/2014/main" val="1461721146"/>
                    </a:ext>
                  </a:extLst>
                </a:gridCol>
                <a:gridCol w="246888">
                  <a:extLst>
                    <a:ext uri="{9D8B030D-6E8A-4147-A177-3AD203B41FA5}">
                      <a16:colId xmlns:a16="http://schemas.microsoft.com/office/drawing/2014/main" val="474293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520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- 2018-06-13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الكتاب انت مخرج الحكاية. 
#من_غير_فواصل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5354189"/>
                  </a:ext>
                </a:extLst>
              </a:tr>
            </a:tbl>
          </a:graphicData>
        </a:graphic>
      </p:graphicFrame>
      <p:sp>
        <p:nvSpPr>
          <p:cNvPr id="4" name="Text Placeholder 3">
            <a:extLst>
              <a:ext uri="{FF2B5EF4-FFF2-40B4-BE49-F238E27FC236}">
                <a16:creationId xmlns:a16="http://schemas.microsoft.com/office/drawing/2014/main" id="{C6A26727-8C1A-48FB-A301-927258C0BFD7}"/>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210806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152B-B61C-442B-8D73-CF966F7A2941}"/>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E0D1ADB3-0C49-491B-9B2C-E007DD5A899E}"/>
              </a:ext>
            </a:extLst>
          </p:cNvPr>
          <p:cNvGraphicFramePr>
            <a:graphicFrameLocks noGrp="1"/>
          </p:cNvGraphicFramePr>
          <p:nvPr>
            <p:ph type="tbl" sz="quarter" idx="13"/>
            <p:extLst>
              <p:ext uri="{D42A27DB-BD31-4B8C-83A1-F6EECF244321}">
                <p14:modId xmlns:p14="http://schemas.microsoft.com/office/powerpoint/2010/main" val="194851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27553414"/>
                    </a:ext>
                  </a:extLst>
                </a:gridCol>
                <a:gridCol w="246888">
                  <a:extLst>
                    <a:ext uri="{9D8B030D-6E8A-4147-A177-3AD203B41FA5}">
                      <a16:colId xmlns:a16="http://schemas.microsoft.com/office/drawing/2014/main" val="1003484298"/>
                    </a:ext>
                  </a:extLst>
                </a:gridCol>
                <a:gridCol w="246888">
                  <a:extLst>
                    <a:ext uri="{9D8B030D-6E8A-4147-A177-3AD203B41FA5}">
                      <a16:colId xmlns:a16="http://schemas.microsoft.com/office/drawing/2014/main" val="1607568340"/>
                    </a:ext>
                  </a:extLst>
                </a:gridCol>
                <a:gridCol w="246888">
                  <a:extLst>
                    <a:ext uri="{9D8B030D-6E8A-4147-A177-3AD203B41FA5}">
                      <a16:colId xmlns:a16="http://schemas.microsoft.com/office/drawing/2014/main" val="913964145"/>
                    </a:ext>
                  </a:extLst>
                </a:gridCol>
                <a:gridCol w="246888">
                  <a:extLst>
                    <a:ext uri="{9D8B030D-6E8A-4147-A177-3AD203B41FA5}">
                      <a16:colId xmlns:a16="http://schemas.microsoft.com/office/drawing/2014/main" val="4011468466"/>
                    </a:ext>
                  </a:extLst>
                </a:gridCol>
                <a:gridCol w="246888">
                  <a:extLst>
                    <a:ext uri="{9D8B030D-6E8A-4147-A177-3AD203B41FA5}">
                      <a16:colId xmlns:a16="http://schemas.microsoft.com/office/drawing/2014/main" val="3372583266"/>
                    </a:ext>
                  </a:extLst>
                </a:gridCol>
                <a:gridCol w="246888">
                  <a:extLst>
                    <a:ext uri="{9D8B030D-6E8A-4147-A177-3AD203B41FA5}">
                      <a16:colId xmlns:a16="http://schemas.microsoft.com/office/drawing/2014/main" val="1034586106"/>
                    </a:ext>
                  </a:extLst>
                </a:gridCol>
                <a:gridCol w="246888">
                  <a:extLst>
                    <a:ext uri="{9D8B030D-6E8A-4147-A177-3AD203B41FA5}">
                      <a16:colId xmlns:a16="http://schemas.microsoft.com/office/drawing/2014/main" val="225077108"/>
                    </a:ext>
                  </a:extLst>
                </a:gridCol>
                <a:gridCol w="246888">
                  <a:extLst>
                    <a:ext uri="{9D8B030D-6E8A-4147-A177-3AD203B41FA5}">
                      <a16:colId xmlns:a16="http://schemas.microsoft.com/office/drawing/2014/main" val="2133743095"/>
                    </a:ext>
                  </a:extLst>
                </a:gridCol>
                <a:gridCol w="246888">
                  <a:extLst>
                    <a:ext uri="{9D8B030D-6E8A-4147-A177-3AD203B41FA5}">
                      <a16:colId xmlns:a16="http://schemas.microsoft.com/office/drawing/2014/main" val="2218852961"/>
                    </a:ext>
                  </a:extLst>
                </a:gridCol>
                <a:gridCol w="246888">
                  <a:extLst>
                    <a:ext uri="{9D8B030D-6E8A-4147-A177-3AD203B41FA5}">
                      <a16:colId xmlns:a16="http://schemas.microsoft.com/office/drawing/2014/main" val="2653820515"/>
                    </a:ext>
                  </a:extLst>
                </a:gridCol>
                <a:gridCol w="246888">
                  <a:extLst>
                    <a:ext uri="{9D8B030D-6E8A-4147-A177-3AD203B41FA5}">
                      <a16:colId xmlns:a16="http://schemas.microsoft.com/office/drawing/2014/main" val="3446892577"/>
                    </a:ext>
                  </a:extLst>
                </a:gridCol>
                <a:gridCol w="246888">
                  <a:extLst>
                    <a:ext uri="{9D8B030D-6E8A-4147-A177-3AD203B41FA5}">
                      <a16:colId xmlns:a16="http://schemas.microsoft.com/office/drawing/2014/main" val="3646366799"/>
                    </a:ext>
                  </a:extLst>
                </a:gridCol>
                <a:gridCol w="246888">
                  <a:extLst>
                    <a:ext uri="{9D8B030D-6E8A-4147-A177-3AD203B41FA5}">
                      <a16:colId xmlns:a16="http://schemas.microsoft.com/office/drawing/2014/main" val="3298137894"/>
                    </a:ext>
                  </a:extLst>
                </a:gridCol>
                <a:gridCol w="246888">
                  <a:extLst>
                    <a:ext uri="{9D8B030D-6E8A-4147-A177-3AD203B41FA5}">
                      <a16:colId xmlns:a16="http://schemas.microsoft.com/office/drawing/2014/main" val="2624026517"/>
                    </a:ext>
                  </a:extLst>
                </a:gridCol>
                <a:gridCol w="246888">
                  <a:extLst>
                    <a:ext uri="{9D8B030D-6E8A-4147-A177-3AD203B41FA5}">
                      <a16:colId xmlns:a16="http://schemas.microsoft.com/office/drawing/2014/main" val="1849601309"/>
                    </a:ext>
                  </a:extLst>
                </a:gridCol>
                <a:gridCol w="246888">
                  <a:extLst>
                    <a:ext uri="{9D8B030D-6E8A-4147-A177-3AD203B41FA5}">
                      <a16:colId xmlns:a16="http://schemas.microsoft.com/office/drawing/2014/main" val="273256764"/>
                    </a:ext>
                  </a:extLst>
                </a:gridCol>
                <a:gridCol w="246888">
                  <a:extLst>
                    <a:ext uri="{9D8B030D-6E8A-4147-A177-3AD203B41FA5}">
                      <a16:colId xmlns:a16="http://schemas.microsoft.com/office/drawing/2014/main" val="1704070594"/>
                    </a:ext>
                  </a:extLst>
                </a:gridCol>
                <a:gridCol w="246888">
                  <a:extLst>
                    <a:ext uri="{9D8B030D-6E8A-4147-A177-3AD203B41FA5}">
                      <a16:colId xmlns:a16="http://schemas.microsoft.com/office/drawing/2014/main" val="2125904591"/>
                    </a:ext>
                  </a:extLst>
                </a:gridCol>
                <a:gridCol w="246888">
                  <a:extLst>
                    <a:ext uri="{9D8B030D-6E8A-4147-A177-3AD203B41FA5}">
                      <a16:colId xmlns:a16="http://schemas.microsoft.com/office/drawing/2014/main" val="1683637268"/>
                    </a:ext>
                  </a:extLst>
                </a:gridCol>
                <a:gridCol w="246888">
                  <a:extLst>
                    <a:ext uri="{9D8B030D-6E8A-4147-A177-3AD203B41FA5}">
                      <a16:colId xmlns:a16="http://schemas.microsoft.com/office/drawing/2014/main" val="3658311834"/>
                    </a:ext>
                  </a:extLst>
                </a:gridCol>
                <a:gridCol w="246888">
                  <a:extLst>
                    <a:ext uri="{9D8B030D-6E8A-4147-A177-3AD203B41FA5}">
                      <a16:colId xmlns:a16="http://schemas.microsoft.com/office/drawing/2014/main" val="1532385146"/>
                    </a:ext>
                  </a:extLst>
                </a:gridCol>
                <a:gridCol w="246888">
                  <a:extLst>
                    <a:ext uri="{9D8B030D-6E8A-4147-A177-3AD203B41FA5}">
                      <a16:colId xmlns:a16="http://schemas.microsoft.com/office/drawing/2014/main" val="1540866270"/>
                    </a:ext>
                  </a:extLst>
                </a:gridCol>
                <a:gridCol w="246888">
                  <a:extLst>
                    <a:ext uri="{9D8B030D-6E8A-4147-A177-3AD203B41FA5}">
                      <a16:colId xmlns:a16="http://schemas.microsoft.com/office/drawing/2014/main" val="2148819950"/>
                    </a:ext>
                  </a:extLst>
                </a:gridCol>
                <a:gridCol w="246888">
                  <a:extLst>
                    <a:ext uri="{9D8B030D-6E8A-4147-A177-3AD203B41FA5}">
                      <a16:colId xmlns:a16="http://schemas.microsoft.com/office/drawing/2014/main" val="3542497228"/>
                    </a:ext>
                  </a:extLst>
                </a:gridCol>
                <a:gridCol w="246888">
                  <a:extLst>
                    <a:ext uri="{9D8B030D-6E8A-4147-A177-3AD203B41FA5}">
                      <a16:colId xmlns:a16="http://schemas.microsoft.com/office/drawing/2014/main" val="3044212790"/>
                    </a:ext>
                  </a:extLst>
                </a:gridCol>
                <a:gridCol w="246888">
                  <a:extLst>
                    <a:ext uri="{9D8B030D-6E8A-4147-A177-3AD203B41FA5}">
                      <a16:colId xmlns:a16="http://schemas.microsoft.com/office/drawing/2014/main" val="428493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08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- 2018-06-12 15:00:02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تقول الحكاية الأخيرة:
“الصحراء، جنة الأنبياء والشعراء إليها يفر كل من يترك وراءه الدنيا لكى يجد نفسه و فيها تورق الانفس الذابلة وتزهر الروح.”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86769821"/>
                  </a:ext>
                </a:extLst>
              </a:tr>
            </a:tbl>
          </a:graphicData>
        </a:graphic>
      </p:graphicFrame>
      <p:sp>
        <p:nvSpPr>
          <p:cNvPr id="4" name="Text Placeholder 3">
            <a:extLst>
              <a:ext uri="{FF2B5EF4-FFF2-40B4-BE49-F238E27FC236}">
                <a16:creationId xmlns:a16="http://schemas.microsoft.com/office/drawing/2014/main" id="{FD8D84FA-7AA9-4E2B-9155-87FCE241CEC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214572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B5750-9CC0-4CD4-B88B-E47991734B94}"/>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AC85D5E7-D67B-465C-A71B-FA306863D1B6}"/>
              </a:ext>
            </a:extLst>
          </p:cNvPr>
          <p:cNvGraphicFramePr>
            <a:graphicFrameLocks noGrp="1"/>
          </p:cNvGraphicFramePr>
          <p:nvPr>
            <p:ph type="tbl" sz="quarter" idx="13"/>
            <p:extLst>
              <p:ext uri="{D42A27DB-BD31-4B8C-83A1-F6EECF244321}">
                <p14:modId xmlns:p14="http://schemas.microsoft.com/office/powerpoint/2010/main" val="224177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96346441"/>
                    </a:ext>
                  </a:extLst>
                </a:gridCol>
                <a:gridCol w="246888">
                  <a:extLst>
                    <a:ext uri="{9D8B030D-6E8A-4147-A177-3AD203B41FA5}">
                      <a16:colId xmlns:a16="http://schemas.microsoft.com/office/drawing/2014/main" val="2876309574"/>
                    </a:ext>
                  </a:extLst>
                </a:gridCol>
                <a:gridCol w="246888">
                  <a:extLst>
                    <a:ext uri="{9D8B030D-6E8A-4147-A177-3AD203B41FA5}">
                      <a16:colId xmlns:a16="http://schemas.microsoft.com/office/drawing/2014/main" val="2177948826"/>
                    </a:ext>
                  </a:extLst>
                </a:gridCol>
                <a:gridCol w="246888">
                  <a:extLst>
                    <a:ext uri="{9D8B030D-6E8A-4147-A177-3AD203B41FA5}">
                      <a16:colId xmlns:a16="http://schemas.microsoft.com/office/drawing/2014/main" val="890055280"/>
                    </a:ext>
                  </a:extLst>
                </a:gridCol>
                <a:gridCol w="246888">
                  <a:extLst>
                    <a:ext uri="{9D8B030D-6E8A-4147-A177-3AD203B41FA5}">
                      <a16:colId xmlns:a16="http://schemas.microsoft.com/office/drawing/2014/main" val="3617000895"/>
                    </a:ext>
                  </a:extLst>
                </a:gridCol>
                <a:gridCol w="246888">
                  <a:extLst>
                    <a:ext uri="{9D8B030D-6E8A-4147-A177-3AD203B41FA5}">
                      <a16:colId xmlns:a16="http://schemas.microsoft.com/office/drawing/2014/main" val="3148860307"/>
                    </a:ext>
                  </a:extLst>
                </a:gridCol>
                <a:gridCol w="246888">
                  <a:extLst>
                    <a:ext uri="{9D8B030D-6E8A-4147-A177-3AD203B41FA5}">
                      <a16:colId xmlns:a16="http://schemas.microsoft.com/office/drawing/2014/main" val="3125279572"/>
                    </a:ext>
                  </a:extLst>
                </a:gridCol>
                <a:gridCol w="246888">
                  <a:extLst>
                    <a:ext uri="{9D8B030D-6E8A-4147-A177-3AD203B41FA5}">
                      <a16:colId xmlns:a16="http://schemas.microsoft.com/office/drawing/2014/main" val="3537928896"/>
                    </a:ext>
                  </a:extLst>
                </a:gridCol>
                <a:gridCol w="246888">
                  <a:extLst>
                    <a:ext uri="{9D8B030D-6E8A-4147-A177-3AD203B41FA5}">
                      <a16:colId xmlns:a16="http://schemas.microsoft.com/office/drawing/2014/main" val="1449337104"/>
                    </a:ext>
                  </a:extLst>
                </a:gridCol>
                <a:gridCol w="246888">
                  <a:extLst>
                    <a:ext uri="{9D8B030D-6E8A-4147-A177-3AD203B41FA5}">
                      <a16:colId xmlns:a16="http://schemas.microsoft.com/office/drawing/2014/main" val="882340639"/>
                    </a:ext>
                  </a:extLst>
                </a:gridCol>
                <a:gridCol w="246888">
                  <a:extLst>
                    <a:ext uri="{9D8B030D-6E8A-4147-A177-3AD203B41FA5}">
                      <a16:colId xmlns:a16="http://schemas.microsoft.com/office/drawing/2014/main" val="486551696"/>
                    </a:ext>
                  </a:extLst>
                </a:gridCol>
                <a:gridCol w="246888">
                  <a:extLst>
                    <a:ext uri="{9D8B030D-6E8A-4147-A177-3AD203B41FA5}">
                      <a16:colId xmlns:a16="http://schemas.microsoft.com/office/drawing/2014/main" val="2931982388"/>
                    </a:ext>
                  </a:extLst>
                </a:gridCol>
                <a:gridCol w="246888">
                  <a:extLst>
                    <a:ext uri="{9D8B030D-6E8A-4147-A177-3AD203B41FA5}">
                      <a16:colId xmlns:a16="http://schemas.microsoft.com/office/drawing/2014/main" val="3839643574"/>
                    </a:ext>
                  </a:extLst>
                </a:gridCol>
                <a:gridCol w="246888">
                  <a:extLst>
                    <a:ext uri="{9D8B030D-6E8A-4147-A177-3AD203B41FA5}">
                      <a16:colId xmlns:a16="http://schemas.microsoft.com/office/drawing/2014/main" val="4171035551"/>
                    </a:ext>
                  </a:extLst>
                </a:gridCol>
                <a:gridCol w="246888">
                  <a:extLst>
                    <a:ext uri="{9D8B030D-6E8A-4147-A177-3AD203B41FA5}">
                      <a16:colId xmlns:a16="http://schemas.microsoft.com/office/drawing/2014/main" val="1728862062"/>
                    </a:ext>
                  </a:extLst>
                </a:gridCol>
                <a:gridCol w="246888">
                  <a:extLst>
                    <a:ext uri="{9D8B030D-6E8A-4147-A177-3AD203B41FA5}">
                      <a16:colId xmlns:a16="http://schemas.microsoft.com/office/drawing/2014/main" val="3914201858"/>
                    </a:ext>
                  </a:extLst>
                </a:gridCol>
                <a:gridCol w="246888">
                  <a:extLst>
                    <a:ext uri="{9D8B030D-6E8A-4147-A177-3AD203B41FA5}">
                      <a16:colId xmlns:a16="http://schemas.microsoft.com/office/drawing/2014/main" val="1325367643"/>
                    </a:ext>
                  </a:extLst>
                </a:gridCol>
                <a:gridCol w="246888">
                  <a:extLst>
                    <a:ext uri="{9D8B030D-6E8A-4147-A177-3AD203B41FA5}">
                      <a16:colId xmlns:a16="http://schemas.microsoft.com/office/drawing/2014/main" val="834562344"/>
                    </a:ext>
                  </a:extLst>
                </a:gridCol>
                <a:gridCol w="246888">
                  <a:extLst>
                    <a:ext uri="{9D8B030D-6E8A-4147-A177-3AD203B41FA5}">
                      <a16:colId xmlns:a16="http://schemas.microsoft.com/office/drawing/2014/main" val="1197543874"/>
                    </a:ext>
                  </a:extLst>
                </a:gridCol>
                <a:gridCol w="246888">
                  <a:extLst>
                    <a:ext uri="{9D8B030D-6E8A-4147-A177-3AD203B41FA5}">
                      <a16:colId xmlns:a16="http://schemas.microsoft.com/office/drawing/2014/main" val="875632790"/>
                    </a:ext>
                  </a:extLst>
                </a:gridCol>
                <a:gridCol w="246888">
                  <a:extLst>
                    <a:ext uri="{9D8B030D-6E8A-4147-A177-3AD203B41FA5}">
                      <a16:colId xmlns:a16="http://schemas.microsoft.com/office/drawing/2014/main" val="1694512470"/>
                    </a:ext>
                  </a:extLst>
                </a:gridCol>
                <a:gridCol w="246888">
                  <a:extLst>
                    <a:ext uri="{9D8B030D-6E8A-4147-A177-3AD203B41FA5}">
                      <a16:colId xmlns:a16="http://schemas.microsoft.com/office/drawing/2014/main" val="2837726378"/>
                    </a:ext>
                  </a:extLst>
                </a:gridCol>
                <a:gridCol w="246888">
                  <a:extLst>
                    <a:ext uri="{9D8B030D-6E8A-4147-A177-3AD203B41FA5}">
                      <a16:colId xmlns:a16="http://schemas.microsoft.com/office/drawing/2014/main" val="1465830195"/>
                    </a:ext>
                  </a:extLst>
                </a:gridCol>
                <a:gridCol w="246888">
                  <a:extLst>
                    <a:ext uri="{9D8B030D-6E8A-4147-A177-3AD203B41FA5}">
                      <a16:colId xmlns:a16="http://schemas.microsoft.com/office/drawing/2014/main" val="2440662135"/>
                    </a:ext>
                  </a:extLst>
                </a:gridCol>
                <a:gridCol w="246888">
                  <a:extLst>
                    <a:ext uri="{9D8B030D-6E8A-4147-A177-3AD203B41FA5}">
                      <a16:colId xmlns:a16="http://schemas.microsoft.com/office/drawing/2014/main" val="2797573737"/>
                    </a:ext>
                  </a:extLst>
                </a:gridCol>
                <a:gridCol w="246888">
                  <a:extLst>
                    <a:ext uri="{9D8B030D-6E8A-4147-A177-3AD203B41FA5}">
                      <a16:colId xmlns:a16="http://schemas.microsoft.com/office/drawing/2014/main" val="847297131"/>
                    </a:ext>
                  </a:extLst>
                </a:gridCol>
                <a:gridCol w="246888">
                  <a:extLst>
                    <a:ext uri="{9D8B030D-6E8A-4147-A177-3AD203B41FA5}">
                      <a16:colId xmlns:a16="http://schemas.microsoft.com/office/drawing/2014/main" val="2970838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9371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15:37:43 </a:t>
                      </a:r>
                      <a:r>
                        <a:rPr kumimoji="0" lang="en-US" sz="1000" b="0" i="0" u="none" strike="noStrike" kern="1200" cap="none" spc="0" normalizeH="0" baseline="0" noProof="0">
                          <a:ln>
                            <a:noFill/>
                          </a:ln>
                          <a:solidFill>
                            <a:prstClr val="black"/>
                          </a:solidFill>
                          <a:effectLst/>
                          <a:uLnTx/>
                          <a:uFillTx/>
                          <a:latin typeface="+mn-lt"/>
                          <a:ea typeface="+mn-ea"/>
                          <a:cs typeface="+mn-cs"/>
                        </a:rPr>
                        <a:t> 
 Stand out from the crowd and write a killer CV.
Join us in a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to learn all you need to hunt that perfect job.
Saturday June 30th at ALEF Bookstores El Merghany Branch. 6:30 PM to 9:30 PM
123 el merghany street heliopolis
0224192396
01000224004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32647429"/>
                  </a:ext>
                </a:extLst>
              </a:tr>
            </a:tbl>
          </a:graphicData>
        </a:graphic>
      </p:graphicFrame>
      <p:sp>
        <p:nvSpPr>
          <p:cNvPr id="4" name="Text Placeholder 3">
            <a:extLst>
              <a:ext uri="{FF2B5EF4-FFF2-40B4-BE49-F238E27FC236}">
                <a16:creationId xmlns:a16="http://schemas.microsoft.com/office/drawing/2014/main" id="{21E0A4CD-EB3B-4CE2-9B75-965B82CDB54E}"/>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867921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209A3-919B-4069-BCA2-F5B602437198}"/>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62B14D8F-53BB-4D2C-A8FB-A9154FD438E4}"/>
              </a:ext>
            </a:extLst>
          </p:cNvPr>
          <p:cNvGraphicFramePr>
            <a:graphicFrameLocks noGrp="1"/>
          </p:cNvGraphicFramePr>
          <p:nvPr>
            <p:ph type="tbl" sz="quarter" idx="13"/>
            <p:extLst>
              <p:ext uri="{D42A27DB-BD31-4B8C-83A1-F6EECF244321}">
                <p14:modId xmlns:p14="http://schemas.microsoft.com/office/powerpoint/2010/main" val="320371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7643271"/>
                    </a:ext>
                  </a:extLst>
                </a:gridCol>
                <a:gridCol w="246888">
                  <a:extLst>
                    <a:ext uri="{9D8B030D-6E8A-4147-A177-3AD203B41FA5}">
                      <a16:colId xmlns:a16="http://schemas.microsoft.com/office/drawing/2014/main" val="2284410439"/>
                    </a:ext>
                  </a:extLst>
                </a:gridCol>
                <a:gridCol w="246888">
                  <a:extLst>
                    <a:ext uri="{9D8B030D-6E8A-4147-A177-3AD203B41FA5}">
                      <a16:colId xmlns:a16="http://schemas.microsoft.com/office/drawing/2014/main" val="3668268224"/>
                    </a:ext>
                  </a:extLst>
                </a:gridCol>
                <a:gridCol w="246888">
                  <a:extLst>
                    <a:ext uri="{9D8B030D-6E8A-4147-A177-3AD203B41FA5}">
                      <a16:colId xmlns:a16="http://schemas.microsoft.com/office/drawing/2014/main" val="225824901"/>
                    </a:ext>
                  </a:extLst>
                </a:gridCol>
                <a:gridCol w="246888">
                  <a:extLst>
                    <a:ext uri="{9D8B030D-6E8A-4147-A177-3AD203B41FA5}">
                      <a16:colId xmlns:a16="http://schemas.microsoft.com/office/drawing/2014/main" val="2263925873"/>
                    </a:ext>
                  </a:extLst>
                </a:gridCol>
                <a:gridCol w="246888">
                  <a:extLst>
                    <a:ext uri="{9D8B030D-6E8A-4147-A177-3AD203B41FA5}">
                      <a16:colId xmlns:a16="http://schemas.microsoft.com/office/drawing/2014/main" val="4019871041"/>
                    </a:ext>
                  </a:extLst>
                </a:gridCol>
                <a:gridCol w="246888">
                  <a:extLst>
                    <a:ext uri="{9D8B030D-6E8A-4147-A177-3AD203B41FA5}">
                      <a16:colId xmlns:a16="http://schemas.microsoft.com/office/drawing/2014/main" val="2122733373"/>
                    </a:ext>
                  </a:extLst>
                </a:gridCol>
                <a:gridCol w="246888">
                  <a:extLst>
                    <a:ext uri="{9D8B030D-6E8A-4147-A177-3AD203B41FA5}">
                      <a16:colId xmlns:a16="http://schemas.microsoft.com/office/drawing/2014/main" val="3590732789"/>
                    </a:ext>
                  </a:extLst>
                </a:gridCol>
                <a:gridCol w="246888">
                  <a:extLst>
                    <a:ext uri="{9D8B030D-6E8A-4147-A177-3AD203B41FA5}">
                      <a16:colId xmlns:a16="http://schemas.microsoft.com/office/drawing/2014/main" val="3327196585"/>
                    </a:ext>
                  </a:extLst>
                </a:gridCol>
                <a:gridCol w="246888">
                  <a:extLst>
                    <a:ext uri="{9D8B030D-6E8A-4147-A177-3AD203B41FA5}">
                      <a16:colId xmlns:a16="http://schemas.microsoft.com/office/drawing/2014/main" val="1269751730"/>
                    </a:ext>
                  </a:extLst>
                </a:gridCol>
                <a:gridCol w="246888">
                  <a:extLst>
                    <a:ext uri="{9D8B030D-6E8A-4147-A177-3AD203B41FA5}">
                      <a16:colId xmlns:a16="http://schemas.microsoft.com/office/drawing/2014/main" val="1360382773"/>
                    </a:ext>
                  </a:extLst>
                </a:gridCol>
                <a:gridCol w="246888">
                  <a:extLst>
                    <a:ext uri="{9D8B030D-6E8A-4147-A177-3AD203B41FA5}">
                      <a16:colId xmlns:a16="http://schemas.microsoft.com/office/drawing/2014/main" val="3241842077"/>
                    </a:ext>
                  </a:extLst>
                </a:gridCol>
                <a:gridCol w="246888">
                  <a:extLst>
                    <a:ext uri="{9D8B030D-6E8A-4147-A177-3AD203B41FA5}">
                      <a16:colId xmlns:a16="http://schemas.microsoft.com/office/drawing/2014/main" val="515098301"/>
                    </a:ext>
                  </a:extLst>
                </a:gridCol>
                <a:gridCol w="246888">
                  <a:extLst>
                    <a:ext uri="{9D8B030D-6E8A-4147-A177-3AD203B41FA5}">
                      <a16:colId xmlns:a16="http://schemas.microsoft.com/office/drawing/2014/main" val="3807453330"/>
                    </a:ext>
                  </a:extLst>
                </a:gridCol>
                <a:gridCol w="246888">
                  <a:extLst>
                    <a:ext uri="{9D8B030D-6E8A-4147-A177-3AD203B41FA5}">
                      <a16:colId xmlns:a16="http://schemas.microsoft.com/office/drawing/2014/main" val="874231356"/>
                    </a:ext>
                  </a:extLst>
                </a:gridCol>
                <a:gridCol w="246888">
                  <a:extLst>
                    <a:ext uri="{9D8B030D-6E8A-4147-A177-3AD203B41FA5}">
                      <a16:colId xmlns:a16="http://schemas.microsoft.com/office/drawing/2014/main" val="2975592781"/>
                    </a:ext>
                  </a:extLst>
                </a:gridCol>
                <a:gridCol w="246888">
                  <a:extLst>
                    <a:ext uri="{9D8B030D-6E8A-4147-A177-3AD203B41FA5}">
                      <a16:colId xmlns:a16="http://schemas.microsoft.com/office/drawing/2014/main" val="1057720844"/>
                    </a:ext>
                  </a:extLst>
                </a:gridCol>
                <a:gridCol w="246888">
                  <a:extLst>
                    <a:ext uri="{9D8B030D-6E8A-4147-A177-3AD203B41FA5}">
                      <a16:colId xmlns:a16="http://schemas.microsoft.com/office/drawing/2014/main" val="3611922894"/>
                    </a:ext>
                  </a:extLst>
                </a:gridCol>
                <a:gridCol w="246888">
                  <a:extLst>
                    <a:ext uri="{9D8B030D-6E8A-4147-A177-3AD203B41FA5}">
                      <a16:colId xmlns:a16="http://schemas.microsoft.com/office/drawing/2014/main" val="3644057884"/>
                    </a:ext>
                  </a:extLst>
                </a:gridCol>
                <a:gridCol w="246888">
                  <a:extLst>
                    <a:ext uri="{9D8B030D-6E8A-4147-A177-3AD203B41FA5}">
                      <a16:colId xmlns:a16="http://schemas.microsoft.com/office/drawing/2014/main" val="2901937158"/>
                    </a:ext>
                  </a:extLst>
                </a:gridCol>
                <a:gridCol w="246888">
                  <a:extLst>
                    <a:ext uri="{9D8B030D-6E8A-4147-A177-3AD203B41FA5}">
                      <a16:colId xmlns:a16="http://schemas.microsoft.com/office/drawing/2014/main" val="1188240414"/>
                    </a:ext>
                  </a:extLst>
                </a:gridCol>
                <a:gridCol w="246888">
                  <a:extLst>
                    <a:ext uri="{9D8B030D-6E8A-4147-A177-3AD203B41FA5}">
                      <a16:colId xmlns:a16="http://schemas.microsoft.com/office/drawing/2014/main" val="3589802980"/>
                    </a:ext>
                  </a:extLst>
                </a:gridCol>
                <a:gridCol w="246888">
                  <a:extLst>
                    <a:ext uri="{9D8B030D-6E8A-4147-A177-3AD203B41FA5}">
                      <a16:colId xmlns:a16="http://schemas.microsoft.com/office/drawing/2014/main" val="3307496128"/>
                    </a:ext>
                  </a:extLst>
                </a:gridCol>
                <a:gridCol w="246888">
                  <a:extLst>
                    <a:ext uri="{9D8B030D-6E8A-4147-A177-3AD203B41FA5}">
                      <a16:colId xmlns:a16="http://schemas.microsoft.com/office/drawing/2014/main" val="1756118369"/>
                    </a:ext>
                  </a:extLst>
                </a:gridCol>
                <a:gridCol w="246888">
                  <a:extLst>
                    <a:ext uri="{9D8B030D-6E8A-4147-A177-3AD203B41FA5}">
                      <a16:colId xmlns:a16="http://schemas.microsoft.com/office/drawing/2014/main" val="5950430"/>
                    </a:ext>
                  </a:extLst>
                </a:gridCol>
                <a:gridCol w="246888">
                  <a:extLst>
                    <a:ext uri="{9D8B030D-6E8A-4147-A177-3AD203B41FA5}">
                      <a16:colId xmlns:a16="http://schemas.microsoft.com/office/drawing/2014/main" val="339779066"/>
                    </a:ext>
                  </a:extLst>
                </a:gridCol>
                <a:gridCol w="246888">
                  <a:extLst>
                    <a:ext uri="{9D8B030D-6E8A-4147-A177-3AD203B41FA5}">
                      <a16:colId xmlns:a16="http://schemas.microsoft.com/office/drawing/2014/main" val="2100364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044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زادك في رمضان،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17799977"/>
                  </a:ext>
                </a:extLst>
              </a:tr>
            </a:tbl>
          </a:graphicData>
        </a:graphic>
      </p:graphicFrame>
      <p:sp>
        <p:nvSpPr>
          <p:cNvPr id="4" name="Text Placeholder 3">
            <a:extLst>
              <a:ext uri="{FF2B5EF4-FFF2-40B4-BE49-F238E27FC236}">
                <a16:creationId xmlns:a16="http://schemas.microsoft.com/office/drawing/2014/main" id="{B10CD219-69FC-4757-8AA5-4D6A5C23E991}"/>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845634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D9D03-F355-4034-BA4E-EDB0FDA89541}"/>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65307418-3E84-42E9-9F05-43C054ACD6C0}"/>
              </a:ext>
            </a:extLst>
          </p:cNvPr>
          <p:cNvGraphicFramePr>
            <a:graphicFrameLocks noGrp="1"/>
          </p:cNvGraphicFramePr>
          <p:nvPr>
            <p:ph type="tbl" sz="quarter" idx="13"/>
            <p:extLst>
              <p:ext uri="{D42A27DB-BD31-4B8C-83A1-F6EECF244321}">
                <p14:modId xmlns:p14="http://schemas.microsoft.com/office/powerpoint/2010/main" val="623545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00407644"/>
                    </a:ext>
                  </a:extLst>
                </a:gridCol>
                <a:gridCol w="246888">
                  <a:extLst>
                    <a:ext uri="{9D8B030D-6E8A-4147-A177-3AD203B41FA5}">
                      <a16:colId xmlns:a16="http://schemas.microsoft.com/office/drawing/2014/main" val="1220274630"/>
                    </a:ext>
                  </a:extLst>
                </a:gridCol>
                <a:gridCol w="246888">
                  <a:extLst>
                    <a:ext uri="{9D8B030D-6E8A-4147-A177-3AD203B41FA5}">
                      <a16:colId xmlns:a16="http://schemas.microsoft.com/office/drawing/2014/main" val="3560949392"/>
                    </a:ext>
                  </a:extLst>
                </a:gridCol>
                <a:gridCol w="246888">
                  <a:extLst>
                    <a:ext uri="{9D8B030D-6E8A-4147-A177-3AD203B41FA5}">
                      <a16:colId xmlns:a16="http://schemas.microsoft.com/office/drawing/2014/main" val="3861070861"/>
                    </a:ext>
                  </a:extLst>
                </a:gridCol>
                <a:gridCol w="246888">
                  <a:extLst>
                    <a:ext uri="{9D8B030D-6E8A-4147-A177-3AD203B41FA5}">
                      <a16:colId xmlns:a16="http://schemas.microsoft.com/office/drawing/2014/main" val="3842569427"/>
                    </a:ext>
                  </a:extLst>
                </a:gridCol>
                <a:gridCol w="246888">
                  <a:extLst>
                    <a:ext uri="{9D8B030D-6E8A-4147-A177-3AD203B41FA5}">
                      <a16:colId xmlns:a16="http://schemas.microsoft.com/office/drawing/2014/main" val="1466307710"/>
                    </a:ext>
                  </a:extLst>
                </a:gridCol>
                <a:gridCol w="246888">
                  <a:extLst>
                    <a:ext uri="{9D8B030D-6E8A-4147-A177-3AD203B41FA5}">
                      <a16:colId xmlns:a16="http://schemas.microsoft.com/office/drawing/2014/main" val="3008761489"/>
                    </a:ext>
                  </a:extLst>
                </a:gridCol>
                <a:gridCol w="246888">
                  <a:extLst>
                    <a:ext uri="{9D8B030D-6E8A-4147-A177-3AD203B41FA5}">
                      <a16:colId xmlns:a16="http://schemas.microsoft.com/office/drawing/2014/main" val="1035661317"/>
                    </a:ext>
                  </a:extLst>
                </a:gridCol>
                <a:gridCol w="246888">
                  <a:extLst>
                    <a:ext uri="{9D8B030D-6E8A-4147-A177-3AD203B41FA5}">
                      <a16:colId xmlns:a16="http://schemas.microsoft.com/office/drawing/2014/main" val="425954953"/>
                    </a:ext>
                  </a:extLst>
                </a:gridCol>
                <a:gridCol w="246888">
                  <a:extLst>
                    <a:ext uri="{9D8B030D-6E8A-4147-A177-3AD203B41FA5}">
                      <a16:colId xmlns:a16="http://schemas.microsoft.com/office/drawing/2014/main" val="3165529457"/>
                    </a:ext>
                  </a:extLst>
                </a:gridCol>
                <a:gridCol w="246888">
                  <a:extLst>
                    <a:ext uri="{9D8B030D-6E8A-4147-A177-3AD203B41FA5}">
                      <a16:colId xmlns:a16="http://schemas.microsoft.com/office/drawing/2014/main" val="3119367180"/>
                    </a:ext>
                  </a:extLst>
                </a:gridCol>
                <a:gridCol w="246888">
                  <a:extLst>
                    <a:ext uri="{9D8B030D-6E8A-4147-A177-3AD203B41FA5}">
                      <a16:colId xmlns:a16="http://schemas.microsoft.com/office/drawing/2014/main" val="2083950774"/>
                    </a:ext>
                  </a:extLst>
                </a:gridCol>
                <a:gridCol w="246888">
                  <a:extLst>
                    <a:ext uri="{9D8B030D-6E8A-4147-A177-3AD203B41FA5}">
                      <a16:colId xmlns:a16="http://schemas.microsoft.com/office/drawing/2014/main" val="4054767898"/>
                    </a:ext>
                  </a:extLst>
                </a:gridCol>
                <a:gridCol w="246888">
                  <a:extLst>
                    <a:ext uri="{9D8B030D-6E8A-4147-A177-3AD203B41FA5}">
                      <a16:colId xmlns:a16="http://schemas.microsoft.com/office/drawing/2014/main" val="2221005658"/>
                    </a:ext>
                  </a:extLst>
                </a:gridCol>
                <a:gridCol w="246888">
                  <a:extLst>
                    <a:ext uri="{9D8B030D-6E8A-4147-A177-3AD203B41FA5}">
                      <a16:colId xmlns:a16="http://schemas.microsoft.com/office/drawing/2014/main" val="220547071"/>
                    </a:ext>
                  </a:extLst>
                </a:gridCol>
                <a:gridCol w="246888">
                  <a:extLst>
                    <a:ext uri="{9D8B030D-6E8A-4147-A177-3AD203B41FA5}">
                      <a16:colId xmlns:a16="http://schemas.microsoft.com/office/drawing/2014/main" val="2449830965"/>
                    </a:ext>
                  </a:extLst>
                </a:gridCol>
                <a:gridCol w="246888">
                  <a:extLst>
                    <a:ext uri="{9D8B030D-6E8A-4147-A177-3AD203B41FA5}">
                      <a16:colId xmlns:a16="http://schemas.microsoft.com/office/drawing/2014/main" val="1080911988"/>
                    </a:ext>
                  </a:extLst>
                </a:gridCol>
                <a:gridCol w="246888">
                  <a:extLst>
                    <a:ext uri="{9D8B030D-6E8A-4147-A177-3AD203B41FA5}">
                      <a16:colId xmlns:a16="http://schemas.microsoft.com/office/drawing/2014/main" val="97992973"/>
                    </a:ext>
                  </a:extLst>
                </a:gridCol>
                <a:gridCol w="246888">
                  <a:extLst>
                    <a:ext uri="{9D8B030D-6E8A-4147-A177-3AD203B41FA5}">
                      <a16:colId xmlns:a16="http://schemas.microsoft.com/office/drawing/2014/main" val="2104980659"/>
                    </a:ext>
                  </a:extLst>
                </a:gridCol>
                <a:gridCol w="246888">
                  <a:extLst>
                    <a:ext uri="{9D8B030D-6E8A-4147-A177-3AD203B41FA5}">
                      <a16:colId xmlns:a16="http://schemas.microsoft.com/office/drawing/2014/main" val="3409931826"/>
                    </a:ext>
                  </a:extLst>
                </a:gridCol>
                <a:gridCol w="246888">
                  <a:extLst>
                    <a:ext uri="{9D8B030D-6E8A-4147-A177-3AD203B41FA5}">
                      <a16:colId xmlns:a16="http://schemas.microsoft.com/office/drawing/2014/main" val="4073555179"/>
                    </a:ext>
                  </a:extLst>
                </a:gridCol>
                <a:gridCol w="246888">
                  <a:extLst>
                    <a:ext uri="{9D8B030D-6E8A-4147-A177-3AD203B41FA5}">
                      <a16:colId xmlns:a16="http://schemas.microsoft.com/office/drawing/2014/main" val="534969205"/>
                    </a:ext>
                  </a:extLst>
                </a:gridCol>
                <a:gridCol w="246888">
                  <a:extLst>
                    <a:ext uri="{9D8B030D-6E8A-4147-A177-3AD203B41FA5}">
                      <a16:colId xmlns:a16="http://schemas.microsoft.com/office/drawing/2014/main" val="3462866937"/>
                    </a:ext>
                  </a:extLst>
                </a:gridCol>
                <a:gridCol w="246888">
                  <a:extLst>
                    <a:ext uri="{9D8B030D-6E8A-4147-A177-3AD203B41FA5}">
                      <a16:colId xmlns:a16="http://schemas.microsoft.com/office/drawing/2014/main" val="2765179640"/>
                    </a:ext>
                  </a:extLst>
                </a:gridCol>
                <a:gridCol w="246888">
                  <a:extLst>
                    <a:ext uri="{9D8B030D-6E8A-4147-A177-3AD203B41FA5}">
                      <a16:colId xmlns:a16="http://schemas.microsoft.com/office/drawing/2014/main" val="317750891"/>
                    </a:ext>
                  </a:extLst>
                </a:gridCol>
                <a:gridCol w="246888">
                  <a:extLst>
                    <a:ext uri="{9D8B030D-6E8A-4147-A177-3AD203B41FA5}">
                      <a16:colId xmlns:a16="http://schemas.microsoft.com/office/drawing/2014/main" val="2031226002"/>
                    </a:ext>
                  </a:extLst>
                </a:gridCol>
                <a:gridCol w="246888">
                  <a:extLst>
                    <a:ext uri="{9D8B030D-6E8A-4147-A177-3AD203B41FA5}">
                      <a16:colId xmlns:a16="http://schemas.microsoft.com/office/drawing/2014/main" val="291235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306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- 2018-06-10 15:00:03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مكتبات أ بتسعى لانتشار أكبر والوصول لأكبر مجتمع ثقافي محب للقراءة.
تحب تشوف فرع مكتبات أ الجاي فين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18910726"/>
                  </a:ext>
                </a:extLst>
              </a:tr>
            </a:tbl>
          </a:graphicData>
        </a:graphic>
      </p:graphicFrame>
      <p:sp>
        <p:nvSpPr>
          <p:cNvPr id="4" name="Text Placeholder 3">
            <a:extLst>
              <a:ext uri="{FF2B5EF4-FFF2-40B4-BE49-F238E27FC236}">
                <a16:creationId xmlns:a16="http://schemas.microsoft.com/office/drawing/2014/main" id="{7C82AC10-9C27-42F0-A1F6-039BB18405E8}"/>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182683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70459-E79C-47CD-88F2-420274CC42F4}"/>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C090B212-8F62-4C8B-A881-1DA6AC62538A}"/>
              </a:ext>
            </a:extLst>
          </p:cNvPr>
          <p:cNvGraphicFramePr>
            <a:graphicFrameLocks noGrp="1"/>
          </p:cNvGraphicFramePr>
          <p:nvPr>
            <p:ph type="tbl" sz="quarter" idx="13"/>
            <p:extLst>
              <p:ext uri="{D42A27DB-BD31-4B8C-83A1-F6EECF244321}">
                <p14:modId xmlns:p14="http://schemas.microsoft.com/office/powerpoint/2010/main" val="417155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7553139"/>
                    </a:ext>
                  </a:extLst>
                </a:gridCol>
                <a:gridCol w="246888">
                  <a:extLst>
                    <a:ext uri="{9D8B030D-6E8A-4147-A177-3AD203B41FA5}">
                      <a16:colId xmlns:a16="http://schemas.microsoft.com/office/drawing/2014/main" val="4032315247"/>
                    </a:ext>
                  </a:extLst>
                </a:gridCol>
                <a:gridCol w="246888">
                  <a:extLst>
                    <a:ext uri="{9D8B030D-6E8A-4147-A177-3AD203B41FA5}">
                      <a16:colId xmlns:a16="http://schemas.microsoft.com/office/drawing/2014/main" val="1807385029"/>
                    </a:ext>
                  </a:extLst>
                </a:gridCol>
                <a:gridCol w="246888">
                  <a:extLst>
                    <a:ext uri="{9D8B030D-6E8A-4147-A177-3AD203B41FA5}">
                      <a16:colId xmlns:a16="http://schemas.microsoft.com/office/drawing/2014/main" val="2909441524"/>
                    </a:ext>
                  </a:extLst>
                </a:gridCol>
                <a:gridCol w="246888">
                  <a:extLst>
                    <a:ext uri="{9D8B030D-6E8A-4147-A177-3AD203B41FA5}">
                      <a16:colId xmlns:a16="http://schemas.microsoft.com/office/drawing/2014/main" val="3645143559"/>
                    </a:ext>
                  </a:extLst>
                </a:gridCol>
                <a:gridCol w="246888">
                  <a:extLst>
                    <a:ext uri="{9D8B030D-6E8A-4147-A177-3AD203B41FA5}">
                      <a16:colId xmlns:a16="http://schemas.microsoft.com/office/drawing/2014/main" val="1857387761"/>
                    </a:ext>
                  </a:extLst>
                </a:gridCol>
                <a:gridCol w="246888">
                  <a:extLst>
                    <a:ext uri="{9D8B030D-6E8A-4147-A177-3AD203B41FA5}">
                      <a16:colId xmlns:a16="http://schemas.microsoft.com/office/drawing/2014/main" val="2793263548"/>
                    </a:ext>
                  </a:extLst>
                </a:gridCol>
                <a:gridCol w="246888">
                  <a:extLst>
                    <a:ext uri="{9D8B030D-6E8A-4147-A177-3AD203B41FA5}">
                      <a16:colId xmlns:a16="http://schemas.microsoft.com/office/drawing/2014/main" val="1947284846"/>
                    </a:ext>
                  </a:extLst>
                </a:gridCol>
                <a:gridCol w="246888">
                  <a:extLst>
                    <a:ext uri="{9D8B030D-6E8A-4147-A177-3AD203B41FA5}">
                      <a16:colId xmlns:a16="http://schemas.microsoft.com/office/drawing/2014/main" val="3518791675"/>
                    </a:ext>
                  </a:extLst>
                </a:gridCol>
                <a:gridCol w="246888">
                  <a:extLst>
                    <a:ext uri="{9D8B030D-6E8A-4147-A177-3AD203B41FA5}">
                      <a16:colId xmlns:a16="http://schemas.microsoft.com/office/drawing/2014/main" val="1379150542"/>
                    </a:ext>
                  </a:extLst>
                </a:gridCol>
                <a:gridCol w="246888">
                  <a:extLst>
                    <a:ext uri="{9D8B030D-6E8A-4147-A177-3AD203B41FA5}">
                      <a16:colId xmlns:a16="http://schemas.microsoft.com/office/drawing/2014/main" val="1816000874"/>
                    </a:ext>
                  </a:extLst>
                </a:gridCol>
                <a:gridCol w="246888">
                  <a:extLst>
                    <a:ext uri="{9D8B030D-6E8A-4147-A177-3AD203B41FA5}">
                      <a16:colId xmlns:a16="http://schemas.microsoft.com/office/drawing/2014/main" val="2674972206"/>
                    </a:ext>
                  </a:extLst>
                </a:gridCol>
                <a:gridCol w="246888">
                  <a:extLst>
                    <a:ext uri="{9D8B030D-6E8A-4147-A177-3AD203B41FA5}">
                      <a16:colId xmlns:a16="http://schemas.microsoft.com/office/drawing/2014/main" val="1698039519"/>
                    </a:ext>
                  </a:extLst>
                </a:gridCol>
                <a:gridCol w="246888">
                  <a:extLst>
                    <a:ext uri="{9D8B030D-6E8A-4147-A177-3AD203B41FA5}">
                      <a16:colId xmlns:a16="http://schemas.microsoft.com/office/drawing/2014/main" val="3445192300"/>
                    </a:ext>
                  </a:extLst>
                </a:gridCol>
                <a:gridCol w="246888">
                  <a:extLst>
                    <a:ext uri="{9D8B030D-6E8A-4147-A177-3AD203B41FA5}">
                      <a16:colId xmlns:a16="http://schemas.microsoft.com/office/drawing/2014/main" val="1249771826"/>
                    </a:ext>
                  </a:extLst>
                </a:gridCol>
                <a:gridCol w="246888">
                  <a:extLst>
                    <a:ext uri="{9D8B030D-6E8A-4147-A177-3AD203B41FA5}">
                      <a16:colId xmlns:a16="http://schemas.microsoft.com/office/drawing/2014/main" val="2417006787"/>
                    </a:ext>
                  </a:extLst>
                </a:gridCol>
                <a:gridCol w="246888">
                  <a:extLst>
                    <a:ext uri="{9D8B030D-6E8A-4147-A177-3AD203B41FA5}">
                      <a16:colId xmlns:a16="http://schemas.microsoft.com/office/drawing/2014/main" val="2381872321"/>
                    </a:ext>
                  </a:extLst>
                </a:gridCol>
                <a:gridCol w="246888">
                  <a:extLst>
                    <a:ext uri="{9D8B030D-6E8A-4147-A177-3AD203B41FA5}">
                      <a16:colId xmlns:a16="http://schemas.microsoft.com/office/drawing/2014/main" val="1160436768"/>
                    </a:ext>
                  </a:extLst>
                </a:gridCol>
                <a:gridCol w="246888">
                  <a:extLst>
                    <a:ext uri="{9D8B030D-6E8A-4147-A177-3AD203B41FA5}">
                      <a16:colId xmlns:a16="http://schemas.microsoft.com/office/drawing/2014/main" val="1803266854"/>
                    </a:ext>
                  </a:extLst>
                </a:gridCol>
                <a:gridCol w="246888">
                  <a:extLst>
                    <a:ext uri="{9D8B030D-6E8A-4147-A177-3AD203B41FA5}">
                      <a16:colId xmlns:a16="http://schemas.microsoft.com/office/drawing/2014/main" val="2930963349"/>
                    </a:ext>
                  </a:extLst>
                </a:gridCol>
                <a:gridCol w="246888">
                  <a:extLst>
                    <a:ext uri="{9D8B030D-6E8A-4147-A177-3AD203B41FA5}">
                      <a16:colId xmlns:a16="http://schemas.microsoft.com/office/drawing/2014/main" val="1105473801"/>
                    </a:ext>
                  </a:extLst>
                </a:gridCol>
                <a:gridCol w="246888">
                  <a:extLst>
                    <a:ext uri="{9D8B030D-6E8A-4147-A177-3AD203B41FA5}">
                      <a16:colId xmlns:a16="http://schemas.microsoft.com/office/drawing/2014/main" val="2722115190"/>
                    </a:ext>
                  </a:extLst>
                </a:gridCol>
                <a:gridCol w="246888">
                  <a:extLst>
                    <a:ext uri="{9D8B030D-6E8A-4147-A177-3AD203B41FA5}">
                      <a16:colId xmlns:a16="http://schemas.microsoft.com/office/drawing/2014/main" val="2279376289"/>
                    </a:ext>
                  </a:extLst>
                </a:gridCol>
                <a:gridCol w="246888">
                  <a:extLst>
                    <a:ext uri="{9D8B030D-6E8A-4147-A177-3AD203B41FA5}">
                      <a16:colId xmlns:a16="http://schemas.microsoft.com/office/drawing/2014/main" val="409175367"/>
                    </a:ext>
                  </a:extLst>
                </a:gridCol>
                <a:gridCol w="246888">
                  <a:extLst>
                    <a:ext uri="{9D8B030D-6E8A-4147-A177-3AD203B41FA5}">
                      <a16:colId xmlns:a16="http://schemas.microsoft.com/office/drawing/2014/main" val="1786696376"/>
                    </a:ext>
                  </a:extLst>
                </a:gridCol>
                <a:gridCol w="246888">
                  <a:extLst>
                    <a:ext uri="{9D8B030D-6E8A-4147-A177-3AD203B41FA5}">
                      <a16:colId xmlns:a16="http://schemas.microsoft.com/office/drawing/2014/main" val="118818514"/>
                    </a:ext>
                  </a:extLst>
                </a:gridCol>
                <a:gridCol w="246888">
                  <a:extLst>
                    <a:ext uri="{9D8B030D-6E8A-4147-A177-3AD203B41FA5}">
                      <a16:colId xmlns:a16="http://schemas.microsoft.com/office/drawing/2014/main" val="2704624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247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- 2018-06-10 13:25:39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ضمن فعاليات مكتبات أ في شهر رمضان موعدنا على الإفطار(</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 مع الكاتب إسلام إدريس يوم الاربعاء ١٣ يونيو بفرع الميرغني.
132 شارع الميرغني،أول مطلع كوبري الميرغني من جهة السبع عمارات
 02/24192396
 01000224004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4092725"/>
                  </a:ext>
                </a:extLst>
              </a:tr>
            </a:tbl>
          </a:graphicData>
        </a:graphic>
      </p:graphicFrame>
      <p:sp>
        <p:nvSpPr>
          <p:cNvPr id="4" name="Text Placeholder 3">
            <a:extLst>
              <a:ext uri="{FF2B5EF4-FFF2-40B4-BE49-F238E27FC236}">
                <a16:creationId xmlns:a16="http://schemas.microsoft.com/office/drawing/2014/main" id="{CA44BF6C-663D-48DD-B6DD-71C86DAB449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3829764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2526</Words>
  <Application>Microsoft Office PowerPoint</Application>
  <PresentationFormat>On-screen Show (4:3)</PresentationFormat>
  <Paragraphs>1428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Own Content Optimization</vt:lpstr>
      <vt:lpstr>Facebook Own Posts | All Pages</vt:lpstr>
      <vt:lpstr>Facebook Page Post Reach Table | All Pages</vt:lpstr>
      <vt:lpstr>Facebook Page Posts Virality | All Pages</vt:lpstr>
      <vt:lpstr>Facebook Reach Type Distribution (last 28 days) | All Pages</vt:lpstr>
      <vt:lpstr>Facebook Engagement Rate By Post Type | All Pages</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Content Optimization</dc:title>
  <dc:creator>Administrator</dc:creator>
  <cp:lastModifiedBy>Administrator</cp:lastModifiedBy>
  <cp:revision>1</cp:revision>
  <dcterms:created xsi:type="dcterms:W3CDTF">2018-07-19T00:01:26Z</dcterms:created>
  <dcterms:modified xsi:type="dcterms:W3CDTF">2018-07-19T00:03:04Z</dcterms:modified>
</cp:coreProperties>
</file>