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1</c:v>
                </c:pt>
                <c:pt idx="2">
                  <c:v>1</c:v>
                </c:pt>
                <c:pt idx="3">
                  <c:v>1</c:v>
                </c:pt>
                <c:pt idx="4">
                  <c:v>0</c:v>
                </c:pt>
                <c:pt idx="5">
                  <c:v>1</c:v>
                </c:pt>
                <c:pt idx="6">
                  <c:v>1</c:v>
                </c:pt>
                <c:pt idx="7">
                  <c:v>1</c:v>
                </c:pt>
                <c:pt idx="8">
                  <c:v>1</c:v>
                </c:pt>
                <c:pt idx="9">
                  <c:v>2</c:v>
                </c:pt>
                <c:pt idx="10">
                  <c:v>1</c:v>
                </c:pt>
                <c:pt idx="11">
                  <c:v>1</c:v>
                </c:pt>
                <c:pt idx="12">
                  <c:v>2</c:v>
                </c:pt>
                <c:pt idx="13">
                  <c:v>0</c:v>
                </c:pt>
                <c:pt idx="14">
                  <c:v>0</c:v>
                </c:pt>
                <c:pt idx="15">
                  <c:v>2</c:v>
                </c:pt>
                <c:pt idx="16">
                  <c:v>1</c:v>
                </c:pt>
                <c:pt idx="17">
                  <c:v>2</c:v>
                </c:pt>
                <c:pt idx="18">
                  <c:v>2</c:v>
                </c:pt>
                <c:pt idx="19">
                  <c:v>1</c:v>
                </c:pt>
                <c:pt idx="20">
                  <c:v>1</c:v>
                </c:pt>
                <c:pt idx="21">
                  <c:v>1</c:v>
                </c:pt>
                <c:pt idx="22">
                  <c:v>2</c:v>
                </c:pt>
                <c:pt idx="23">
                  <c:v>2</c:v>
                </c:pt>
                <c:pt idx="24">
                  <c:v>1</c:v>
                </c:pt>
                <c:pt idx="25">
                  <c:v>1</c:v>
                </c:pt>
                <c:pt idx="26">
                  <c:v>2</c:v>
                </c:pt>
                <c:pt idx="27">
                  <c:v>3</c:v>
                </c:pt>
                <c:pt idx="28">
                  <c:v>2</c:v>
                </c:pt>
                <c:pt idx="29">
                  <c:v>1</c:v>
                </c:pt>
                <c:pt idx="30">
                  <c:v>1</c:v>
                </c:pt>
                <c:pt idx="31">
                  <c:v>1</c:v>
                </c:pt>
                <c:pt idx="32">
                  <c:v>1</c:v>
                </c:pt>
                <c:pt idx="33">
                  <c:v>1</c:v>
                </c:pt>
                <c:pt idx="34">
                  <c:v>1</c:v>
                </c:pt>
                <c:pt idx="35">
                  <c:v>0</c:v>
                </c:pt>
                <c:pt idx="36">
                  <c:v>1</c:v>
                </c:pt>
                <c:pt idx="37">
                  <c:v>0</c:v>
                </c:pt>
                <c:pt idx="38">
                  <c:v>0</c:v>
                </c:pt>
                <c:pt idx="39">
                  <c:v>2</c:v>
                </c:pt>
                <c:pt idx="40">
                  <c:v>1</c:v>
                </c:pt>
                <c:pt idx="41">
                  <c:v>1</c:v>
                </c:pt>
                <c:pt idx="42">
                  <c:v>0</c:v>
                </c:pt>
                <c:pt idx="43">
                  <c:v>2</c:v>
                </c:pt>
              </c:numCache>
            </c:numRef>
          </c:val>
          <c:smooth val="0"/>
          <c:extLst>
            <c:ext xmlns:c16="http://schemas.microsoft.com/office/drawing/2014/chart" uri="{C3380CC4-5D6E-409C-BE32-E72D297353CC}">
              <c16:uniqueId val="{00000000-706E-4A37-BD0E-944F8336AEA6}"/>
            </c:ext>
          </c:extLst>
        </c:ser>
        <c:dLbls>
          <c:showLegendKey val="0"/>
          <c:showVal val="0"/>
          <c:showCatName val="0"/>
          <c:showSerName val="0"/>
          <c:showPercent val="0"/>
          <c:showBubbleSize val="0"/>
        </c:dLbls>
        <c:smooth val="0"/>
        <c:axId val="166936480"/>
        <c:axId val="278978488"/>
      </c:lineChart>
      <c:dateAx>
        <c:axId val="16693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78488"/>
        <c:crosses val="autoZero"/>
        <c:auto val="1"/>
        <c:lblOffset val="100"/>
        <c:baseTimeUnit val="days"/>
      </c:dateAx>
      <c:valAx>
        <c:axId val="27897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3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2050</c:v>
                </c:pt>
              </c:numCache>
            </c:numRef>
          </c:val>
          <c:extLst>
            <c:ext xmlns:c16="http://schemas.microsoft.com/office/drawing/2014/chart" uri="{C3380CC4-5D6E-409C-BE32-E72D297353CC}">
              <c16:uniqueId val="{00000000-B108-4BF3-BF9A-4BD8C859DCF7}"/>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ALEF Bookstores</c:v>
                </c:pt>
              </c:strCache>
            </c:strRef>
          </c:cat>
          <c:val>
            <c:numRef>
              <c:f>Sheet1!$C$2</c:f>
              <c:numCache>
                <c:formatCode>General</c:formatCode>
                <c:ptCount val="1"/>
                <c:pt idx="0">
                  <c:v>26135</c:v>
                </c:pt>
              </c:numCache>
            </c:numRef>
          </c:val>
          <c:extLst>
            <c:ext xmlns:c16="http://schemas.microsoft.com/office/drawing/2014/chart" uri="{C3380CC4-5D6E-409C-BE32-E72D297353CC}">
              <c16:uniqueId val="{00000001-B108-4BF3-BF9A-4BD8C859DCF7}"/>
            </c:ext>
          </c:extLst>
        </c:ser>
        <c:dLbls>
          <c:showLegendKey val="0"/>
          <c:showVal val="0"/>
          <c:showCatName val="0"/>
          <c:showSerName val="0"/>
          <c:showPercent val="0"/>
          <c:showBubbleSize val="0"/>
        </c:dLbls>
        <c:gapWidth val="150"/>
        <c:overlap val="100"/>
        <c:axId val="337308224"/>
        <c:axId val="337314456"/>
      </c:barChart>
      <c:catAx>
        <c:axId val="33730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14456"/>
        <c:crosses val="autoZero"/>
        <c:auto val="1"/>
        <c:lblAlgn val="ctr"/>
        <c:lblOffset val="100"/>
        <c:noMultiLvlLbl val="0"/>
      </c:catAx>
      <c:valAx>
        <c:axId val="337314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138528</c:v>
                </c:pt>
              </c:numCache>
            </c:numRef>
          </c:val>
          <c:extLst>
            <c:ext xmlns:c16="http://schemas.microsoft.com/office/drawing/2014/chart" uri="{C3380CC4-5D6E-409C-BE32-E72D297353CC}">
              <c16:uniqueId val="{00000000-07E8-4B0F-ABC2-E673C685CBA0}"/>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ALEF Bookstores</c:v>
                </c:pt>
              </c:strCache>
            </c:strRef>
          </c:cat>
          <c:val>
            <c:numRef>
              <c:f>Sheet1!$C$2</c:f>
              <c:numCache>
                <c:formatCode>General</c:formatCode>
                <c:ptCount val="1"/>
                <c:pt idx="0">
                  <c:v>79135</c:v>
                </c:pt>
              </c:numCache>
            </c:numRef>
          </c:val>
          <c:extLst>
            <c:ext xmlns:c16="http://schemas.microsoft.com/office/drawing/2014/chart" uri="{C3380CC4-5D6E-409C-BE32-E72D297353CC}">
              <c16:uniqueId val="{00000001-07E8-4B0F-ABC2-E673C685CBA0}"/>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ALEF Bookstores</c:v>
                </c:pt>
              </c:strCache>
            </c:strRef>
          </c:cat>
          <c:val>
            <c:numRef>
              <c:f>Sheet1!$D$2</c:f>
              <c:numCache>
                <c:formatCode>General</c:formatCode>
                <c:ptCount val="1"/>
                <c:pt idx="0">
                  <c:v>356882</c:v>
                </c:pt>
              </c:numCache>
            </c:numRef>
          </c:val>
          <c:extLst>
            <c:ext xmlns:c16="http://schemas.microsoft.com/office/drawing/2014/chart" uri="{C3380CC4-5D6E-409C-BE32-E72D297353CC}">
              <c16:uniqueId val="{00000002-07E8-4B0F-ABC2-E673C685CBA0}"/>
            </c:ext>
          </c:extLst>
        </c:ser>
        <c:dLbls>
          <c:showLegendKey val="0"/>
          <c:showVal val="0"/>
          <c:showCatName val="0"/>
          <c:showSerName val="0"/>
          <c:showPercent val="0"/>
          <c:showBubbleSize val="0"/>
        </c:dLbls>
        <c:gapWidth val="219"/>
        <c:overlap val="-27"/>
        <c:axId val="342430160"/>
        <c:axId val="342435080"/>
      </c:barChart>
      <c:catAx>
        <c:axId val="34243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35080"/>
        <c:crosses val="autoZero"/>
        <c:auto val="1"/>
        <c:lblAlgn val="ctr"/>
        <c:lblOffset val="100"/>
        <c:noMultiLvlLbl val="0"/>
      </c:catAx>
      <c:valAx>
        <c:axId val="34243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3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ALEF Bookstores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2.2639719660723001</c:v>
                </c:pt>
                <c:pt idx="1">
                  <c:v>2.5485084973113001</c:v>
                </c:pt>
              </c:numCache>
            </c:numRef>
          </c:val>
          <c:extLst>
            <c:ext xmlns:c16="http://schemas.microsoft.com/office/drawing/2014/chart" uri="{C3380CC4-5D6E-409C-BE32-E72D297353CC}">
              <c16:uniqueId val="{00000000-BDE1-4E23-99AC-47719AE7F98A}"/>
            </c:ext>
          </c:extLst>
        </c:ser>
        <c:dLbls>
          <c:showLegendKey val="0"/>
          <c:showVal val="0"/>
          <c:showCatName val="0"/>
          <c:showSerName val="0"/>
          <c:showPercent val="0"/>
          <c:showBubbleSize val="0"/>
        </c:dLbls>
        <c:gapWidth val="219"/>
        <c:overlap val="-27"/>
        <c:axId val="342435736"/>
        <c:axId val="342434424"/>
      </c:barChart>
      <c:catAx>
        <c:axId val="34243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34424"/>
        <c:crosses val="autoZero"/>
        <c:auto val="1"/>
        <c:lblAlgn val="ctr"/>
        <c:lblOffset val="100"/>
        <c:noMultiLvlLbl val="0"/>
      </c:catAx>
      <c:valAx>
        <c:axId val="34243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3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2EB8A-8559-4AB9-BFDF-9BEF4BCDE442}"/>
              </a:ext>
            </a:extLst>
          </p:cNvPr>
          <p:cNvSpPr>
            <a:spLocks noGrp="1"/>
          </p:cNvSpPr>
          <p:nvPr>
            <p:ph type="ctrTitle"/>
          </p:nvPr>
        </p:nvSpPr>
        <p:spPr/>
        <p:txBody>
          <a:bodyPr/>
          <a:lstStyle/>
          <a:p>
            <a:r>
              <a:rPr lang="en-US"/>
              <a:t>Own Content Optimization</a:t>
            </a:r>
          </a:p>
        </p:txBody>
      </p:sp>
      <p:sp>
        <p:nvSpPr>
          <p:cNvPr id="3" name="Subtitle 2">
            <a:extLst>
              <a:ext uri="{FF2B5EF4-FFF2-40B4-BE49-F238E27FC236}">
                <a16:creationId xmlns:a16="http://schemas.microsoft.com/office/drawing/2014/main" id="{0360DBAC-B502-4444-BDCA-1EE6CBFFCC34}"/>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266579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38306-1461-4B8F-94AA-E269492409F5}"/>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A2C53949-9B37-421A-9A31-3CA398FED3E9}"/>
              </a:ext>
            </a:extLst>
          </p:cNvPr>
          <p:cNvGraphicFramePr>
            <a:graphicFrameLocks noGrp="1"/>
          </p:cNvGraphicFramePr>
          <p:nvPr>
            <p:ph type="chart" sz="quarter" idx="13"/>
            <p:extLst>
              <p:ext uri="{D42A27DB-BD31-4B8C-83A1-F6EECF244321}">
                <p14:modId xmlns:p14="http://schemas.microsoft.com/office/powerpoint/2010/main" val="881022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8B13D8-9393-4476-9D9B-64343567E0BF}"/>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59D6CC7F-4016-4BFA-99B9-EFBFE1909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303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B797-DEE8-4765-A51F-28DD8E5D3F89}"/>
              </a:ext>
            </a:extLst>
          </p:cNvPr>
          <p:cNvSpPr>
            <a:spLocks noGrp="1"/>
          </p:cNvSpPr>
          <p:nvPr>
            <p:ph type="title"/>
          </p:nvPr>
        </p:nvSpPr>
        <p:spPr/>
        <p:txBody>
          <a:bodyPr/>
          <a:lstStyle/>
          <a:p>
            <a:r>
              <a:rPr lang="en-US"/>
              <a:t>Facebook Page Post Reach Table | All Pages</a:t>
            </a:r>
          </a:p>
        </p:txBody>
      </p:sp>
      <p:graphicFrame>
        <p:nvGraphicFramePr>
          <p:cNvPr id="5" name="Table Placeholder 4">
            <a:extLst>
              <a:ext uri="{FF2B5EF4-FFF2-40B4-BE49-F238E27FC236}">
                <a16:creationId xmlns:a16="http://schemas.microsoft.com/office/drawing/2014/main" id="{4003E234-8748-438F-845E-E50BD3C19F1D}"/>
              </a:ext>
            </a:extLst>
          </p:cNvPr>
          <p:cNvGraphicFramePr>
            <a:graphicFrameLocks noGrp="1"/>
          </p:cNvGraphicFramePr>
          <p:nvPr>
            <p:ph type="tbl" sz="quarter" idx="13"/>
            <p:extLst>
              <p:ext uri="{D42A27DB-BD31-4B8C-83A1-F6EECF244321}">
                <p14:modId xmlns:p14="http://schemas.microsoft.com/office/powerpoint/2010/main" val="366191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8880226"/>
                    </a:ext>
                  </a:extLst>
                </a:gridCol>
                <a:gridCol w="1645920">
                  <a:extLst>
                    <a:ext uri="{9D8B030D-6E8A-4147-A177-3AD203B41FA5}">
                      <a16:colId xmlns:a16="http://schemas.microsoft.com/office/drawing/2014/main" val="1154237984"/>
                    </a:ext>
                  </a:extLst>
                </a:gridCol>
                <a:gridCol w="1645920">
                  <a:extLst>
                    <a:ext uri="{9D8B030D-6E8A-4147-A177-3AD203B41FA5}">
                      <a16:colId xmlns:a16="http://schemas.microsoft.com/office/drawing/2014/main" val="3960019917"/>
                    </a:ext>
                  </a:extLst>
                </a:gridCol>
                <a:gridCol w="1645920">
                  <a:extLst>
                    <a:ext uri="{9D8B030D-6E8A-4147-A177-3AD203B41FA5}">
                      <a16:colId xmlns:a16="http://schemas.microsoft.com/office/drawing/2014/main" val="60775654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026391987"/>
                  </a:ext>
                </a:extLst>
              </a:tr>
              <a:tr h="370840">
                <a:tc>
                  <a:txBody>
                    <a:bodyPr/>
                    <a:lstStyle/>
                    <a:p>
                      <a:r>
                        <a:rPr lang="en-US" sz="1000"/>
                        <a:t>ALEF Bookstores</a:t>
                      </a:r>
                    </a:p>
                  </a:txBody>
                  <a:tcPr/>
                </a:tc>
                <a:tc>
                  <a:txBody>
                    <a:bodyPr/>
                    <a:lstStyle/>
                    <a:p>
                      <a:r>
                        <a:rPr lang="en-US" sz="1000"/>
                        <a:t>12918</a:t>
                      </a:r>
                    </a:p>
                  </a:txBody>
                  <a:tcPr/>
                </a:tc>
                <a:tc>
                  <a:txBody>
                    <a:bodyPr/>
                    <a:lstStyle/>
                    <a:p>
                      <a:r>
                        <a:rPr lang="en-US" sz="1000"/>
                        <a:t>291844</a:t>
                      </a:r>
                    </a:p>
                  </a:txBody>
                  <a:tcPr/>
                </a:tc>
                <a:tc>
                  <a:txBody>
                    <a:bodyPr/>
                    <a:lstStyle/>
                    <a:p>
                      <a:r>
                        <a:rPr lang="en-US" sz="1000"/>
                        <a:t>500345</a:t>
                      </a:r>
                    </a:p>
                  </a:txBody>
                  <a:tcPr/>
                </a:tc>
                <a:extLst>
                  <a:ext uri="{0D108BD9-81ED-4DB2-BD59-A6C34878D82A}">
                    <a16:rowId xmlns:a16="http://schemas.microsoft.com/office/drawing/2014/main" val="527743809"/>
                  </a:ext>
                </a:extLst>
              </a:tr>
            </a:tbl>
          </a:graphicData>
        </a:graphic>
      </p:graphicFrame>
      <p:sp>
        <p:nvSpPr>
          <p:cNvPr id="4" name="Text Placeholder 3">
            <a:extLst>
              <a:ext uri="{FF2B5EF4-FFF2-40B4-BE49-F238E27FC236}">
                <a16:creationId xmlns:a16="http://schemas.microsoft.com/office/drawing/2014/main" id="{6BA33DD4-83E7-4088-9689-48276731087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6445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1255-E838-422F-9789-98BB9F0E14CB}"/>
              </a:ext>
            </a:extLst>
          </p:cNvPr>
          <p:cNvSpPr>
            <a:spLocks noGrp="1"/>
          </p:cNvSpPr>
          <p:nvPr>
            <p:ph type="title"/>
          </p:nvPr>
        </p:nvSpPr>
        <p:spPr/>
        <p:txBody>
          <a:bodyPr/>
          <a:lstStyle/>
          <a:p>
            <a:r>
              <a:rPr lang="en-US"/>
              <a:t>Facebook Page Posts Virality | All Pages</a:t>
            </a:r>
          </a:p>
        </p:txBody>
      </p:sp>
      <p:graphicFrame>
        <p:nvGraphicFramePr>
          <p:cNvPr id="6" name="Chart Placeholder 5">
            <a:extLst>
              <a:ext uri="{FF2B5EF4-FFF2-40B4-BE49-F238E27FC236}">
                <a16:creationId xmlns:a16="http://schemas.microsoft.com/office/drawing/2014/main" id="{6579F7B3-27FB-4A6F-9C88-CEA54A44A1C6}"/>
              </a:ext>
            </a:extLst>
          </p:cNvPr>
          <p:cNvGraphicFramePr>
            <a:graphicFrameLocks noGrp="1"/>
          </p:cNvGraphicFramePr>
          <p:nvPr>
            <p:ph type="chart" sz="quarter" idx="13"/>
            <p:extLst>
              <p:ext uri="{D42A27DB-BD31-4B8C-83A1-F6EECF244321}">
                <p14:modId xmlns:p14="http://schemas.microsoft.com/office/powerpoint/2010/main" val="1332653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40F76E-BB38-49C9-9710-66BDB1239FAD}"/>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F3A9FD39-A8A4-4770-8A98-4F3DFC70D0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312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10DB-C9A7-4688-9DD4-DB8DA867AF49}"/>
              </a:ext>
            </a:extLst>
          </p:cNvPr>
          <p:cNvSpPr>
            <a:spLocks noGrp="1"/>
          </p:cNvSpPr>
          <p:nvPr>
            <p:ph type="title"/>
          </p:nvPr>
        </p:nvSpPr>
        <p:spPr/>
        <p:txBody>
          <a:bodyPr/>
          <a:lstStyle/>
          <a:p>
            <a:r>
              <a:rPr lang="en-US"/>
              <a:t>Facebook Reach Type Distribution (last 28 days) | All Pages</a:t>
            </a:r>
          </a:p>
        </p:txBody>
      </p:sp>
      <p:graphicFrame>
        <p:nvGraphicFramePr>
          <p:cNvPr id="6" name="Chart Placeholder 5">
            <a:extLst>
              <a:ext uri="{FF2B5EF4-FFF2-40B4-BE49-F238E27FC236}">
                <a16:creationId xmlns:a16="http://schemas.microsoft.com/office/drawing/2014/main" id="{43B0271E-2F0D-4EE2-A445-437253DF79BB}"/>
              </a:ext>
            </a:extLst>
          </p:cNvPr>
          <p:cNvGraphicFramePr>
            <a:graphicFrameLocks noGrp="1"/>
          </p:cNvGraphicFramePr>
          <p:nvPr>
            <p:ph type="chart" sz="quarter" idx="13"/>
            <p:extLst>
              <p:ext uri="{D42A27DB-BD31-4B8C-83A1-F6EECF244321}">
                <p14:modId xmlns:p14="http://schemas.microsoft.com/office/powerpoint/2010/main" val="3915895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EF01A3-920D-41D8-B8B8-6025B5F136EE}"/>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D0F39958-62AE-4208-AD4F-9EA85E50A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20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7F0B-1A32-4013-95D2-630F2DB1105A}"/>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926126B9-8379-493D-853C-CD238B6FC440}"/>
              </a:ext>
            </a:extLst>
          </p:cNvPr>
          <p:cNvGraphicFramePr>
            <a:graphicFrameLocks noGrp="1"/>
          </p:cNvGraphicFramePr>
          <p:nvPr>
            <p:ph type="chart" sz="quarter" idx="13"/>
            <p:extLst>
              <p:ext uri="{D42A27DB-BD31-4B8C-83A1-F6EECF244321}">
                <p14:modId xmlns:p14="http://schemas.microsoft.com/office/powerpoint/2010/main" val="2476820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E431A-9F51-4EE2-8D52-B6A92559DC46}"/>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C097DAA6-962D-40BD-B905-793906751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196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B2FC-D0B9-43A7-9D38-1AE291919FB7}"/>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47FE68D8-60C1-402D-BA26-5CF4896B2F15}"/>
              </a:ext>
            </a:extLst>
          </p:cNvPr>
          <p:cNvGraphicFramePr>
            <a:graphicFrameLocks noGrp="1"/>
          </p:cNvGraphicFramePr>
          <p:nvPr>
            <p:ph type="tbl" sz="quarter" idx="13"/>
            <p:extLst>
              <p:ext uri="{D42A27DB-BD31-4B8C-83A1-F6EECF244321}">
                <p14:modId xmlns:p14="http://schemas.microsoft.com/office/powerpoint/2010/main" val="137822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5156081"/>
                    </a:ext>
                  </a:extLst>
                </a:gridCol>
                <a:gridCol w="246888">
                  <a:extLst>
                    <a:ext uri="{9D8B030D-6E8A-4147-A177-3AD203B41FA5}">
                      <a16:colId xmlns:a16="http://schemas.microsoft.com/office/drawing/2014/main" val="1282961958"/>
                    </a:ext>
                  </a:extLst>
                </a:gridCol>
                <a:gridCol w="246888">
                  <a:extLst>
                    <a:ext uri="{9D8B030D-6E8A-4147-A177-3AD203B41FA5}">
                      <a16:colId xmlns:a16="http://schemas.microsoft.com/office/drawing/2014/main" val="4192916517"/>
                    </a:ext>
                  </a:extLst>
                </a:gridCol>
                <a:gridCol w="246888">
                  <a:extLst>
                    <a:ext uri="{9D8B030D-6E8A-4147-A177-3AD203B41FA5}">
                      <a16:colId xmlns:a16="http://schemas.microsoft.com/office/drawing/2014/main" val="3253270100"/>
                    </a:ext>
                  </a:extLst>
                </a:gridCol>
                <a:gridCol w="246888">
                  <a:extLst>
                    <a:ext uri="{9D8B030D-6E8A-4147-A177-3AD203B41FA5}">
                      <a16:colId xmlns:a16="http://schemas.microsoft.com/office/drawing/2014/main" val="3622595269"/>
                    </a:ext>
                  </a:extLst>
                </a:gridCol>
                <a:gridCol w="246888">
                  <a:extLst>
                    <a:ext uri="{9D8B030D-6E8A-4147-A177-3AD203B41FA5}">
                      <a16:colId xmlns:a16="http://schemas.microsoft.com/office/drawing/2014/main" val="2098436223"/>
                    </a:ext>
                  </a:extLst>
                </a:gridCol>
                <a:gridCol w="246888">
                  <a:extLst>
                    <a:ext uri="{9D8B030D-6E8A-4147-A177-3AD203B41FA5}">
                      <a16:colId xmlns:a16="http://schemas.microsoft.com/office/drawing/2014/main" val="893304689"/>
                    </a:ext>
                  </a:extLst>
                </a:gridCol>
                <a:gridCol w="246888">
                  <a:extLst>
                    <a:ext uri="{9D8B030D-6E8A-4147-A177-3AD203B41FA5}">
                      <a16:colId xmlns:a16="http://schemas.microsoft.com/office/drawing/2014/main" val="644800285"/>
                    </a:ext>
                  </a:extLst>
                </a:gridCol>
                <a:gridCol w="246888">
                  <a:extLst>
                    <a:ext uri="{9D8B030D-6E8A-4147-A177-3AD203B41FA5}">
                      <a16:colId xmlns:a16="http://schemas.microsoft.com/office/drawing/2014/main" val="2595128579"/>
                    </a:ext>
                  </a:extLst>
                </a:gridCol>
                <a:gridCol w="246888">
                  <a:extLst>
                    <a:ext uri="{9D8B030D-6E8A-4147-A177-3AD203B41FA5}">
                      <a16:colId xmlns:a16="http://schemas.microsoft.com/office/drawing/2014/main" val="2121679016"/>
                    </a:ext>
                  </a:extLst>
                </a:gridCol>
                <a:gridCol w="246888">
                  <a:extLst>
                    <a:ext uri="{9D8B030D-6E8A-4147-A177-3AD203B41FA5}">
                      <a16:colId xmlns:a16="http://schemas.microsoft.com/office/drawing/2014/main" val="3282253243"/>
                    </a:ext>
                  </a:extLst>
                </a:gridCol>
                <a:gridCol w="246888">
                  <a:extLst>
                    <a:ext uri="{9D8B030D-6E8A-4147-A177-3AD203B41FA5}">
                      <a16:colId xmlns:a16="http://schemas.microsoft.com/office/drawing/2014/main" val="415332743"/>
                    </a:ext>
                  </a:extLst>
                </a:gridCol>
                <a:gridCol w="246888">
                  <a:extLst>
                    <a:ext uri="{9D8B030D-6E8A-4147-A177-3AD203B41FA5}">
                      <a16:colId xmlns:a16="http://schemas.microsoft.com/office/drawing/2014/main" val="1382258678"/>
                    </a:ext>
                  </a:extLst>
                </a:gridCol>
                <a:gridCol w="246888">
                  <a:extLst>
                    <a:ext uri="{9D8B030D-6E8A-4147-A177-3AD203B41FA5}">
                      <a16:colId xmlns:a16="http://schemas.microsoft.com/office/drawing/2014/main" val="426039198"/>
                    </a:ext>
                  </a:extLst>
                </a:gridCol>
                <a:gridCol w="246888">
                  <a:extLst>
                    <a:ext uri="{9D8B030D-6E8A-4147-A177-3AD203B41FA5}">
                      <a16:colId xmlns:a16="http://schemas.microsoft.com/office/drawing/2014/main" val="3970222626"/>
                    </a:ext>
                  </a:extLst>
                </a:gridCol>
                <a:gridCol w="246888">
                  <a:extLst>
                    <a:ext uri="{9D8B030D-6E8A-4147-A177-3AD203B41FA5}">
                      <a16:colId xmlns:a16="http://schemas.microsoft.com/office/drawing/2014/main" val="3888514577"/>
                    </a:ext>
                  </a:extLst>
                </a:gridCol>
                <a:gridCol w="246888">
                  <a:extLst>
                    <a:ext uri="{9D8B030D-6E8A-4147-A177-3AD203B41FA5}">
                      <a16:colId xmlns:a16="http://schemas.microsoft.com/office/drawing/2014/main" val="892004147"/>
                    </a:ext>
                  </a:extLst>
                </a:gridCol>
                <a:gridCol w="246888">
                  <a:extLst>
                    <a:ext uri="{9D8B030D-6E8A-4147-A177-3AD203B41FA5}">
                      <a16:colId xmlns:a16="http://schemas.microsoft.com/office/drawing/2014/main" val="3791154875"/>
                    </a:ext>
                  </a:extLst>
                </a:gridCol>
                <a:gridCol w="246888">
                  <a:extLst>
                    <a:ext uri="{9D8B030D-6E8A-4147-A177-3AD203B41FA5}">
                      <a16:colId xmlns:a16="http://schemas.microsoft.com/office/drawing/2014/main" val="2871721676"/>
                    </a:ext>
                  </a:extLst>
                </a:gridCol>
                <a:gridCol w="246888">
                  <a:extLst>
                    <a:ext uri="{9D8B030D-6E8A-4147-A177-3AD203B41FA5}">
                      <a16:colId xmlns:a16="http://schemas.microsoft.com/office/drawing/2014/main" val="735045062"/>
                    </a:ext>
                  </a:extLst>
                </a:gridCol>
                <a:gridCol w="246888">
                  <a:extLst>
                    <a:ext uri="{9D8B030D-6E8A-4147-A177-3AD203B41FA5}">
                      <a16:colId xmlns:a16="http://schemas.microsoft.com/office/drawing/2014/main" val="2627011931"/>
                    </a:ext>
                  </a:extLst>
                </a:gridCol>
                <a:gridCol w="246888">
                  <a:extLst>
                    <a:ext uri="{9D8B030D-6E8A-4147-A177-3AD203B41FA5}">
                      <a16:colId xmlns:a16="http://schemas.microsoft.com/office/drawing/2014/main" val="3247591993"/>
                    </a:ext>
                  </a:extLst>
                </a:gridCol>
                <a:gridCol w="246888">
                  <a:extLst>
                    <a:ext uri="{9D8B030D-6E8A-4147-A177-3AD203B41FA5}">
                      <a16:colId xmlns:a16="http://schemas.microsoft.com/office/drawing/2014/main" val="3000857235"/>
                    </a:ext>
                  </a:extLst>
                </a:gridCol>
                <a:gridCol w="246888">
                  <a:extLst>
                    <a:ext uri="{9D8B030D-6E8A-4147-A177-3AD203B41FA5}">
                      <a16:colId xmlns:a16="http://schemas.microsoft.com/office/drawing/2014/main" val="3218254168"/>
                    </a:ext>
                  </a:extLst>
                </a:gridCol>
                <a:gridCol w="246888">
                  <a:extLst>
                    <a:ext uri="{9D8B030D-6E8A-4147-A177-3AD203B41FA5}">
                      <a16:colId xmlns:a16="http://schemas.microsoft.com/office/drawing/2014/main" val="2571067325"/>
                    </a:ext>
                  </a:extLst>
                </a:gridCol>
                <a:gridCol w="246888">
                  <a:extLst>
                    <a:ext uri="{9D8B030D-6E8A-4147-A177-3AD203B41FA5}">
                      <a16:colId xmlns:a16="http://schemas.microsoft.com/office/drawing/2014/main" val="1733524890"/>
                    </a:ext>
                  </a:extLst>
                </a:gridCol>
                <a:gridCol w="246888">
                  <a:extLst>
                    <a:ext uri="{9D8B030D-6E8A-4147-A177-3AD203B41FA5}">
                      <a16:colId xmlns:a16="http://schemas.microsoft.com/office/drawing/2014/main" val="2674933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5937899"/>
                  </a:ext>
                </a:extLst>
              </a:tr>
            </a:tbl>
          </a:graphicData>
        </a:graphic>
      </p:graphicFrame>
      <p:sp>
        <p:nvSpPr>
          <p:cNvPr id="4" name="Text Placeholder 3">
            <a:extLst>
              <a:ext uri="{FF2B5EF4-FFF2-40B4-BE49-F238E27FC236}">
                <a16:creationId xmlns:a16="http://schemas.microsoft.com/office/drawing/2014/main" id="{4354A645-BA7E-4713-A4E1-7CE44D77A9A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435314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57145-C843-49E3-AB2D-D17F20D4A551}"/>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242AA70E-9F56-41E9-B6C9-9DB007B45FA8}"/>
              </a:ext>
            </a:extLst>
          </p:cNvPr>
          <p:cNvGraphicFramePr>
            <a:graphicFrameLocks noGrp="1"/>
          </p:cNvGraphicFramePr>
          <p:nvPr>
            <p:ph type="tbl" sz="quarter" idx="13"/>
            <p:extLst>
              <p:ext uri="{D42A27DB-BD31-4B8C-83A1-F6EECF244321}">
                <p14:modId xmlns:p14="http://schemas.microsoft.com/office/powerpoint/2010/main" val="47827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9306971"/>
                    </a:ext>
                  </a:extLst>
                </a:gridCol>
                <a:gridCol w="246888">
                  <a:extLst>
                    <a:ext uri="{9D8B030D-6E8A-4147-A177-3AD203B41FA5}">
                      <a16:colId xmlns:a16="http://schemas.microsoft.com/office/drawing/2014/main" val="4216901860"/>
                    </a:ext>
                  </a:extLst>
                </a:gridCol>
                <a:gridCol w="246888">
                  <a:extLst>
                    <a:ext uri="{9D8B030D-6E8A-4147-A177-3AD203B41FA5}">
                      <a16:colId xmlns:a16="http://schemas.microsoft.com/office/drawing/2014/main" val="993721219"/>
                    </a:ext>
                  </a:extLst>
                </a:gridCol>
                <a:gridCol w="246888">
                  <a:extLst>
                    <a:ext uri="{9D8B030D-6E8A-4147-A177-3AD203B41FA5}">
                      <a16:colId xmlns:a16="http://schemas.microsoft.com/office/drawing/2014/main" val="4098558823"/>
                    </a:ext>
                  </a:extLst>
                </a:gridCol>
                <a:gridCol w="246888">
                  <a:extLst>
                    <a:ext uri="{9D8B030D-6E8A-4147-A177-3AD203B41FA5}">
                      <a16:colId xmlns:a16="http://schemas.microsoft.com/office/drawing/2014/main" val="3116821025"/>
                    </a:ext>
                  </a:extLst>
                </a:gridCol>
                <a:gridCol w="246888">
                  <a:extLst>
                    <a:ext uri="{9D8B030D-6E8A-4147-A177-3AD203B41FA5}">
                      <a16:colId xmlns:a16="http://schemas.microsoft.com/office/drawing/2014/main" val="3931326808"/>
                    </a:ext>
                  </a:extLst>
                </a:gridCol>
                <a:gridCol w="246888">
                  <a:extLst>
                    <a:ext uri="{9D8B030D-6E8A-4147-A177-3AD203B41FA5}">
                      <a16:colId xmlns:a16="http://schemas.microsoft.com/office/drawing/2014/main" val="3773967544"/>
                    </a:ext>
                  </a:extLst>
                </a:gridCol>
                <a:gridCol w="246888">
                  <a:extLst>
                    <a:ext uri="{9D8B030D-6E8A-4147-A177-3AD203B41FA5}">
                      <a16:colId xmlns:a16="http://schemas.microsoft.com/office/drawing/2014/main" val="262420938"/>
                    </a:ext>
                  </a:extLst>
                </a:gridCol>
                <a:gridCol w="246888">
                  <a:extLst>
                    <a:ext uri="{9D8B030D-6E8A-4147-A177-3AD203B41FA5}">
                      <a16:colId xmlns:a16="http://schemas.microsoft.com/office/drawing/2014/main" val="1511619920"/>
                    </a:ext>
                  </a:extLst>
                </a:gridCol>
                <a:gridCol w="246888">
                  <a:extLst>
                    <a:ext uri="{9D8B030D-6E8A-4147-A177-3AD203B41FA5}">
                      <a16:colId xmlns:a16="http://schemas.microsoft.com/office/drawing/2014/main" val="302577628"/>
                    </a:ext>
                  </a:extLst>
                </a:gridCol>
                <a:gridCol w="246888">
                  <a:extLst>
                    <a:ext uri="{9D8B030D-6E8A-4147-A177-3AD203B41FA5}">
                      <a16:colId xmlns:a16="http://schemas.microsoft.com/office/drawing/2014/main" val="1375603590"/>
                    </a:ext>
                  </a:extLst>
                </a:gridCol>
                <a:gridCol w="246888">
                  <a:extLst>
                    <a:ext uri="{9D8B030D-6E8A-4147-A177-3AD203B41FA5}">
                      <a16:colId xmlns:a16="http://schemas.microsoft.com/office/drawing/2014/main" val="5053128"/>
                    </a:ext>
                  </a:extLst>
                </a:gridCol>
                <a:gridCol w="246888">
                  <a:extLst>
                    <a:ext uri="{9D8B030D-6E8A-4147-A177-3AD203B41FA5}">
                      <a16:colId xmlns:a16="http://schemas.microsoft.com/office/drawing/2014/main" val="648014751"/>
                    </a:ext>
                  </a:extLst>
                </a:gridCol>
                <a:gridCol w="246888">
                  <a:extLst>
                    <a:ext uri="{9D8B030D-6E8A-4147-A177-3AD203B41FA5}">
                      <a16:colId xmlns:a16="http://schemas.microsoft.com/office/drawing/2014/main" val="637353945"/>
                    </a:ext>
                  </a:extLst>
                </a:gridCol>
                <a:gridCol w="246888">
                  <a:extLst>
                    <a:ext uri="{9D8B030D-6E8A-4147-A177-3AD203B41FA5}">
                      <a16:colId xmlns:a16="http://schemas.microsoft.com/office/drawing/2014/main" val="2678438216"/>
                    </a:ext>
                  </a:extLst>
                </a:gridCol>
                <a:gridCol w="246888">
                  <a:extLst>
                    <a:ext uri="{9D8B030D-6E8A-4147-A177-3AD203B41FA5}">
                      <a16:colId xmlns:a16="http://schemas.microsoft.com/office/drawing/2014/main" val="2498910897"/>
                    </a:ext>
                  </a:extLst>
                </a:gridCol>
                <a:gridCol w="246888">
                  <a:extLst>
                    <a:ext uri="{9D8B030D-6E8A-4147-A177-3AD203B41FA5}">
                      <a16:colId xmlns:a16="http://schemas.microsoft.com/office/drawing/2014/main" val="1857669695"/>
                    </a:ext>
                  </a:extLst>
                </a:gridCol>
                <a:gridCol w="246888">
                  <a:extLst>
                    <a:ext uri="{9D8B030D-6E8A-4147-A177-3AD203B41FA5}">
                      <a16:colId xmlns:a16="http://schemas.microsoft.com/office/drawing/2014/main" val="2192860494"/>
                    </a:ext>
                  </a:extLst>
                </a:gridCol>
                <a:gridCol w="246888">
                  <a:extLst>
                    <a:ext uri="{9D8B030D-6E8A-4147-A177-3AD203B41FA5}">
                      <a16:colId xmlns:a16="http://schemas.microsoft.com/office/drawing/2014/main" val="2822263919"/>
                    </a:ext>
                  </a:extLst>
                </a:gridCol>
                <a:gridCol w="246888">
                  <a:extLst>
                    <a:ext uri="{9D8B030D-6E8A-4147-A177-3AD203B41FA5}">
                      <a16:colId xmlns:a16="http://schemas.microsoft.com/office/drawing/2014/main" val="1303294500"/>
                    </a:ext>
                  </a:extLst>
                </a:gridCol>
                <a:gridCol w="246888">
                  <a:extLst>
                    <a:ext uri="{9D8B030D-6E8A-4147-A177-3AD203B41FA5}">
                      <a16:colId xmlns:a16="http://schemas.microsoft.com/office/drawing/2014/main" val="1787938409"/>
                    </a:ext>
                  </a:extLst>
                </a:gridCol>
                <a:gridCol w="246888">
                  <a:extLst>
                    <a:ext uri="{9D8B030D-6E8A-4147-A177-3AD203B41FA5}">
                      <a16:colId xmlns:a16="http://schemas.microsoft.com/office/drawing/2014/main" val="3060227379"/>
                    </a:ext>
                  </a:extLst>
                </a:gridCol>
                <a:gridCol w="246888">
                  <a:extLst>
                    <a:ext uri="{9D8B030D-6E8A-4147-A177-3AD203B41FA5}">
                      <a16:colId xmlns:a16="http://schemas.microsoft.com/office/drawing/2014/main" val="3238433985"/>
                    </a:ext>
                  </a:extLst>
                </a:gridCol>
                <a:gridCol w="246888">
                  <a:extLst>
                    <a:ext uri="{9D8B030D-6E8A-4147-A177-3AD203B41FA5}">
                      <a16:colId xmlns:a16="http://schemas.microsoft.com/office/drawing/2014/main" val="566577230"/>
                    </a:ext>
                  </a:extLst>
                </a:gridCol>
                <a:gridCol w="246888">
                  <a:extLst>
                    <a:ext uri="{9D8B030D-6E8A-4147-A177-3AD203B41FA5}">
                      <a16:colId xmlns:a16="http://schemas.microsoft.com/office/drawing/2014/main" val="1056459759"/>
                    </a:ext>
                  </a:extLst>
                </a:gridCol>
                <a:gridCol w="246888">
                  <a:extLst>
                    <a:ext uri="{9D8B030D-6E8A-4147-A177-3AD203B41FA5}">
                      <a16:colId xmlns:a16="http://schemas.microsoft.com/office/drawing/2014/main" val="1601854888"/>
                    </a:ext>
                  </a:extLst>
                </a:gridCol>
                <a:gridCol w="246888">
                  <a:extLst>
                    <a:ext uri="{9D8B030D-6E8A-4147-A177-3AD203B41FA5}">
                      <a16:colId xmlns:a16="http://schemas.microsoft.com/office/drawing/2014/main" val="19083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768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يعود الوقاد؟ هل سيحاكم نادر فوده؟ ستجدون هذه الإجابات في نسختكم الثالثة من روايات "نادر فوده"
أحمد يونس |نادر فوده ٣: النقش الملعون 
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9700624"/>
                  </a:ext>
                </a:extLst>
              </a:tr>
            </a:tbl>
          </a:graphicData>
        </a:graphic>
      </p:graphicFrame>
      <p:sp>
        <p:nvSpPr>
          <p:cNvPr id="4" name="Text Placeholder 3">
            <a:extLst>
              <a:ext uri="{FF2B5EF4-FFF2-40B4-BE49-F238E27FC236}">
                <a16:creationId xmlns:a16="http://schemas.microsoft.com/office/drawing/2014/main" id="{2FBBBC24-C33C-436E-8530-8BA26CED8E67}"/>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588759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58F05-DBC6-4ABD-84E4-22B9ACEC9002}"/>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B13DB408-7AB5-4EB1-8802-FE55B16DAF49}"/>
              </a:ext>
            </a:extLst>
          </p:cNvPr>
          <p:cNvGraphicFramePr>
            <a:graphicFrameLocks noGrp="1"/>
          </p:cNvGraphicFramePr>
          <p:nvPr>
            <p:ph type="tbl" sz="quarter" idx="13"/>
            <p:extLst>
              <p:ext uri="{D42A27DB-BD31-4B8C-83A1-F6EECF244321}">
                <p14:modId xmlns:p14="http://schemas.microsoft.com/office/powerpoint/2010/main" val="73562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3301479"/>
                    </a:ext>
                  </a:extLst>
                </a:gridCol>
                <a:gridCol w="246888">
                  <a:extLst>
                    <a:ext uri="{9D8B030D-6E8A-4147-A177-3AD203B41FA5}">
                      <a16:colId xmlns:a16="http://schemas.microsoft.com/office/drawing/2014/main" val="3066193477"/>
                    </a:ext>
                  </a:extLst>
                </a:gridCol>
                <a:gridCol w="246888">
                  <a:extLst>
                    <a:ext uri="{9D8B030D-6E8A-4147-A177-3AD203B41FA5}">
                      <a16:colId xmlns:a16="http://schemas.microsoft.com/office/drawing/2014/main" val="4165925986"/>
                    </a:ext>
                  </a:extLst>
                </a:gridCol>
                <a:gridCol w="246888">
                  <a:extLst>
                    <a:ext uri="{9D8B030D-6E8A-4147-A177-3AD203B41FA5}">
                      <a16:colId xmlns:a16="http://schemas.microsoft.com/office/drawing/2014/main" val="847528016"/>
                    </a:ext>
                  </a:extLst>
                </a:gridCol>
                <a:gridCol w="246888">
                  <a:extLst>
                    <a:ext uri="{9D8B030D-6E8A-4147-A177-3AD203B41FA5}">
                      <a16:colId xmlns:a16="http://schemas.microsoft.com/office/drawing/2014/main" val="1911016540"/>
                    </a:ext>
                  </a:extLst>
                </a:gridCol>
                <a:gridCol w="246888">
                  <a:extLst>
                    <a:ext uri="{9D8B030D-6E8A-4147-A177-3AD203B41FA5}">
                      <a16:colId xmlns:a16="http://schemas.microsoft.com/office/drawing/2014/main" val="247444030"/>
                    </a:ext>
                  </a:extLst>
                </a:gridCol>
                <a:gridCol w="246888">
                  <a:extLst>
                    <a:ext uri="{9D8B030D-6E8A-4147-A177-3AD203B41FA5}">
                      <a16:colId xmlns:a16="http://schemas.microsoft.com/office/drawing/2014/main" val="1212469338"/>
                    </a:ext>
                  </a:extLst>
                </a:gridCol>
                <a:gridCol w="246888">
                  <a:extLst>
                    <a:ext uri="{9D8B030D-6E8A-4147-A177-3AD203B41FA5}">
                      <a16:colId xmlns:a16="http://schemas.microsoft.com/office/drawing/2014/main" val="1639596517"/>
                    </a:ext>
                  </a:extLst>
                </a:gridCol>
                <a:gridCol w="246888">
                  <a:extLst>
                    <a:ext uri="{9D8B030D-6E8A-4147-A177-3AD203B41FA5}">
                      <a16:colId xmlns:a16="http://schemas.microsoft.com/office/drawing/2014/main" val="3997975271"/>
                    </a:ext>
                  </a:extLst>
                </a:gridCol>
                <a:gridCol w="246888">
                  <a:extLst>
                    <a:ext uri="{9D8B030D-6E8A-4147-A177-3AD203B41FA5}">
                      <a16:colId xmlns:a16="http://schemas.microsoft.com/office/drawing/2014/main" val="2950989977"/>
                    </a:ext>
                  </a:extLst>
                </a:gridCol>
                <a:gridCol w="246888">
                  <a:extLst>
                    <a:ext uri="{9D8B030D-6E8A-4147-A177-3AD203B41FA5}">
                      <a16:colId xmlns:a16="http://schemas.microsoft.com/office/drawing/2014/main" val="3701757611"/>
                    </a:ext>
                  </a:extLst>
                </a:gridCol>
                <a:gridCol w="246888">
                  <a:extLst>
                    <a:ext uri="{9D8B030D-6E8A-4147-A177-3AD203B41FA5}">
                      <a16:colId xmlns:a16="http://schemas.microsoft.com/office/drawing/2014/main" val="1055552065"/>
                    </a:ext>
                  </a:extLst>
                </a:gridCol>
                <a:gridCol w="246888">
                  <a:extLst>
                    <a:ext uri="{9D8B030D-6E8A-4147-A177-3AD203B41FA5}">
                      <a16:colId xmlns:a16="http://schemas.microsoft.com/office/drawing/2014/main" val="2781805564"/>
                    </a:ext>
                  </a:extLst>
                </a:gridCol>
                <a:gridCol w="246888">
                  <a:extLst>
                    <a:ext uri="{9D8B030D-6E8A-4147-A177-3AD203B41FA5}">
                      <a16:colId xmlns:a16="http://schemas.microsoft.com/office/drawing/2014/main" val="1056100984"/>
                    </a:ext>
                  </a:extLst>
                </a:gridCol>
                <a:gridCol w="246888">
                  <a:extLst>
                    <a:ext uri="{9D8B030D-6E8A-4147-A177-3AD203B41FA5}">
                      <a16:colId xmlns:a16="http://schemas.microsoft.com/office/drawing/2014/main" val="1918900503"/>
                    </a:ext>
                  </a:extLst>
                </a:gridCol>
                <a:gridCol w="246888">
                  <a:extLst>
                    <a:ext uri="{9D8B030D-6E8A-4147-A177-3AD203B41FA5}">
                      <a16:colId xmlns:a16="http://schemas.microsoft.com/office/drawing/2014/main" val="1466360537"/>
                    </a:ext>
                  </a:extLst>
                </a:gridCol>
                <a:gridCol w="246888">
                  <a:extLst>
                    <a:ext uri="{9D8B030D-6E8A-4147-A177-3AD203B41FA5}">
                      <a16:colId xmlns:a16="http://schemas.microsoft.com/office/drawing/2014/main" val="1443589882"/>
                    </a:ext>
                  </a:extLst>
                </a:gridCol>
                <a:gridCol w="246888">
                  <a:extLst>
                    <a:ext uri="{9D8B030D-6E8A-4147-A177-3AD203B41FA5}">
                      <a16:colId xmlns:a16="http://schemas.microsoft.com/office/drawing/2014/main" val="4133669170"/>
                    </a:ext>
                  </a:extLst>
                </a:gridCol>
                <a:gridCol w="246888">
                  <a:extLst>
                    <a:ext uri="{9D8B030D-6E8A-4147-A177-3AD203B41FA5}">
                      <a16:colId xmlns:a16="http://schemas.microsoft.com/office/drawing/2014/main" val="3407458770"/>
                    </a:ext>
                  </a:extLst>
                </a:gridCol>
                <a:gridCol w="246888">
                  <a:extLst>
                    <a:ext uri="{9D8B030D-6E8A-4147-A177-3AD203B41FA5}">
                      <a16:colId xmlns:a16="http://schemas.microsoft.com/office/drawing/2014/main" val="1525181661"/>
                    </a:ext>
                  </a:extLst>
                </a:gridCol>
                <a:gridCol w="246888">
                  <a:extLst>
                    <a:ext uri="{9D8B030D-6E8A-4147-A177-3AD203B41FA5}">
                      <a16:colId xmlns:a16="http://schemas.microsoft.com/office/drawing/2014/main" val="190138307"/>
                    </a:ext>
                  </a:extLst>
                </a:gridCol>
                <a:gridCol w="246888">
                  <a:extLst>
                    <a:ext uri="{9D8B030D-6E8A-4147-A177-3AD203B41FA5}">
                      <a16:colId xmlns:a16="http://schemas.microsoft.com/office/drawing/2014/main" val="1887682645"/>
                    </a:ext>
                  </a:extLst>
                </a:gridCol>
                <a:gridCol w="246888">
                  <a:extLst>
                    <a:ext uri="{9D8B030D-6E8A-4147-A177-3AD203B41FA5}">
                      <a16:colId xmlns:a16="http://schemas.microsoft.com/office/drawing/2014/main" val="2839420575"/>
                    </a:ext>
                  </a:extLst>
                </a:gridCol>
                <a:gridCol w="246888">
                  <a:extLst>
                    <a:ext uri="{9D8B030D-6E8A-4147-A177-3AD203B41FA5}">
                      <a16:colId xmlns:a16="http://schemas.microsoft.com/office/drawing/2014/main" val="4293886739"/>
                    </a:ext>
                  </a:extLst>
                </a:gridCol>
                <a:gridCol w="246888">
                  <a:extLst>
                    <a:ext uri="{9D8B030D-6E8A-4147-A177-3AD203B41FA5}">
                      <a16:colId xmlns:a16="http://schemas.microsoft.com/office/drawing/2014/main" val="406596346"/>
                    </a:ext>
                  </a:extLst>
                </a:gridCol>
                <a:gridCol w="246888">
                  <a:extLst>
                    <a:ext uri="{9D8B030D-6E8A-4147-A177-3AD203B41FA5}">
                      <a16:colId xmlns:a16="http://schemas.microsoft.com/office/drawing/2014/main" val="3586513805"/>
                    </a:ext>
                  </a:extLst>
                </a:gridCol>
                <a:gridCol w="246888">
                  <a:extLst>
                    <a:ext uri="{9D8B030D-6E8A-4147-A177-3AD203B41FA5}">
                      <a16:colId xmlns:a16="http://schemas.microsoft.com/office/drawing/2014/main" val="202885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1692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0497624"/>
                  </a:ext>
                </a:extLst>
              </a:tr>
            </a:tbl>
          </a:graphicData>
        </a:graphic>
      </p:graphicFrame>
      <p:sp>
        <p:nvSpPr>
          <p:cNvPr id="4" name="Text Placeholder 3">
            <a:extLst>
              <a:ext uri="{FF2B5EF4-FFF2-40B4-BE49-F238E27FC236}">
                <a16:creationId xmlns:a16="http://schemas.microsoft.com/office/drawing/2014/main" id="{534EA767-1323-4160-B97F-312FB81D2CC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74545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D4B-FAF0-4F14-9A28-9D7DFA1F0E30}"/>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0C70FCA5-63C8-4D6A-B9B7-37A6B1E5A7F2}"/>
              </a:ext>
            </a:extLst>
          </p:cNvPr>
          <p:cNvGraphicFramePr>
            <a:graphicFrameLocks noGrp="1"/>
          </p:cNvGraphicFramePr>
          <p:nvPr>
            <p:ph type="tbl" sz="quarter" idx="13"/>
            <p:extLst>
              <p:ext uri="{D42A27DB-BD31-4B8C-83A1-F6EECF244321}">
                <p14:modId xmlns:p14="http://schemas.microsoft.com/office/powerpoint/2010/main" val="15622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7874159"/>
                    </a:ext>
                  </a:extLst>
                </a:gridCol>
                <a:gridCol w="246888">
                  <a:extLst>
                    <a:ext uri="{9D8B030D-6E8A-4147-A177-3AD203B41FA5}">
                      <a16:colId xmlns:a16="http://schemas.microsoft.com/office/drawing/2014/main" val="515985516"/>
                    </a:ext>
                  </a:extLst>
                </a:gridCol>
                <a:gridCol w="246888">
                  <a:extLst>
                    <a:ext uri="{9D8B030D-6E8A-4147-A177-3AD203B41FA5}">
                      <a16:colId xmlns:a16="http://schemas.microsoft.com/office/drawing/2014/main" val="1496626042"/>
                    </a:ext>
                  </a:extLst>
                </a:gridCol>
                <a:gridCol w="246888">
                  <a:extLst>
                    <a:ext uri="{9D8B030D-6E8A-4147-A177-3AD203B41FA5}">
                      <a16:colId xmlns:a16="http://schemas.microsoft.com/office/drawing/2014/main" val="1262535306"/>
                    </a:ext>
                  </a:extLst>
                </a:gridCol>
                <a:gridCol w="246888">
                  <a:extLst>
                    <a:ext uri="{9D8B030D-6E8A-4147-A177-3AD203B41FA5}">
                      <a16:colId xmlns:a16="http://schemas.microsoft.com/office/drawing/2014/main" val="353927336"/>
                    </a:ext>
                  </a:extLst>
                </a:gridCol>
                <a:gridCol w="246888">
                  <a:extLst>
                    <a:ext uri="{9D8B030D-6E8A-4147-A177-3AD203B41FA5}">
                      <a16:colId xmlns:a16="http://schemas.microsoft.com/office/drawing/2014/main" val="2402664077"/>
                    </a:ext>
                  </a:extLst>
                </a:gridCol>
                <a:gridCol w="246888">
                  <a:extLst>
                    <a:ext uri="{9D8B030D-6E8A-4147-A177-3AD203B41FA5}">
                      <a16:colId xmlns:a16="http://schemas.microsoft.com/office/drawing/2014/main" val="1735037151"/>
                    </a:ext>
                  </a:extLst>
                </a:gridCol>
                <a:gridCol w="246888">
                  <a:extLst>
                    <a:ext uri="{9D8B030D-6E8A-4147-A177-3AD203B41FA5}">
                      <a16:colId xmlns:a16="http://schemas.microsoft.com/office/drawing/2014/main" val="1491601917"/>
                    </a:ext>
                  </a:extLst>
                </a:gridCol>
                <a:gridCol w="246888">
                  <a:extLst>
                    <a:ext uri="{9D8B030D-6E8A-4147-A177-3AD203B41FA5}">
                      <a16:colId xmlns:a16="http://schemas.microsoft.com/office/drawing/2014/main" val="4164423719"/>
                    </a:ext>
                  </a:extLst>
                </a:gridCol>
                <a:gridCol w="246888">
                  <a:extLst>
                    <a:ext uri="{9D8B030D-6E8A-4147-A177-3AD203B41FA5}">
                      <a16:colId xmlns:a16="http://schemas.microsoft.com/office/drawing/2014/main" val="2681671129"/>
                    </a:ext>
                  </a:extLst>
                </a:gridCol>
                <a:gridCol w="246888">
                  <a:extLst>
                    <a:ext uri="{9D8B030D-6E8A-4147-A177-3AD203B41FA5}">
                      <a16:colId xmlns:a16="http://schemas.microsoft.com/office/drawing/2014/main" val="1233601807"/>
                    </a:ext>
                  </a:extLst>
                </a:gridCol>
                <a:gridCol w="246888">
                  <a:extLst>
                    <a:ext uri="{9D8B030D-6E8A-4147-A177-3AD203B41FA5}">
                      <a16:colId xmlns:a16="http://schemas.microsoft.com/office/drawing/2014/main" val="1421768969"/>
                    </a:ext>
                  </a:extLst>
                </a:gridCol>
                <a:gridCol w="246888">
                  <a:extLst>
                    <a:ext uri="{9D8B030D-6E8A-4147-A177-3AD203B41FA5}">
                      <a16:colId xmlns:a16="http://schemas.microsoft.com/office/drawing/2014/main" val="3284086443"/>
                    </a:ext>
                  </a:extLst>
                </a:gridCol>
                <a:gridCol w="246888">
                  <a:extLst>
                    <a:ext uri="{9D8B030D-6E8A-4147-A177-3AD203B41FA5}">
                      <a16:colId xmlns:a16="http://schemas.microsoft.com/office/drawing/2014/main" val="112196403"/>
                    </a:ext>
                  </a:extLst>
                </a:gridCol>
                <a:gridCol w="246888">
                  <a:extLst>
                    <a:ext uri="{9D8B030D-6E8A-4147-A177-3AD203B41FA5}">
                      <a16:colId xmlns:a16="http://schemas.microsoft.com/office/drawing/2014/main" val="1333105195"/>
                    </a:ext>
                  </a:extLst>
                </a:gridCol>
                <a:gridCol w="246888">
                  <a:extLst>
                    <a:ext uri="{9D8B030D-6E8A-4147-A177-3AD203B41FA5}">
                      <a16:colId xmlns:a16="http://schemas.microsoft.com/office/drawing/2014/main" val="4055891176"/>
                    </a:ext>
                  </a:extLst>
                </a:gridCol>
                <a:gridCol w="246888">
                  <a:extLst>
                    <a:ext uri="{9D8B030D-6E8A-4147-A177-3AD203B41FA5}">
                      <a16:colId xmlns:a16="http://schemas.microsoft.com/office/drawing/2014/main" val="174689407"/>
                    </a:ext>
                  </a:extLst>
                </a:gridCol>
                <a:gridCol w="246888">
                  <a:extLst>
                    <a:ext uri="{9D8B030D-6E8A-4147-A177-3AD203B41FA5}">
                      <a16:colId xmlns:a16="http://schemas.microsoft.com/office/drawing/2014/main" val="1349726960"/>
                    </a:ext>
                  </a:extLst>
                </a:gridCol>
                <a:gridCol w="246888">
                  <a:extLst>
                    <a:ext uri="{9D8B030D-6E8A-4147-A177-3AD203B41FA5}">
                      <a16:colId xmlns:a16="http://schemas.microsoft.com/office/drawing/2014/main" val="909159790"/>
                    </a:ext>
                  </a:extLst>
                </a:gridCol>
                <a:gridCol w="246888">
                  <a:extLst>
                    <a:ext uri="{9D8B030D-6E8A-4147-A177-3AD203B41FA5}">
                      <a16:colId xmlns:a16="http://schemas.microsoft.com/office/drawing/2014/main" val="1507272936"/>
                    </a:ext>
                  </a:extLst>
                </a:gridCol>
                <a:gridCol w="246888">
                  <a:extLst>
                    <a:ext uri="{9D8B030D-6E8A-4147-A177-3AD203B41FA5}">
                      <a16:colId xmlns:a16="http://schemas.microsoft.com/office/drawing/2014/main" val="1629222953"/>
                    </a:ext>
                  </a:extLst>
                </a:gridCol>
                <a:gridCol w="246888">
                  <a:extLst>
                    <a:ext uri="{9D8B030D-6E8A-4147-A177-3AD203B41FA5}">
                      <a16:colId xmlns:a16="http://schemas.microsoft.com/office/drawing/2014/main" val="968717401"/>
                    </a:ext>
                  </a:extLst>
                </a:gridCol>
                <a:gridCol w="246888">
                  <a:extLst>
                    <a:ext uri="{9D8B030D-6E8A-4147-A177-3AD203B41FA5}">
                      <a16:colId xmlns:a16="http://schemas.microsoft.com/office/drawing/2014/main" val="1922590235"/>
                    </a:ext>
                  </a:extLst>
                </a:gridCol>
                <a:gridCol w="246888">
                  <a:extLst>
                    <a:ext uri="{9D8B030D-6E8A-4147-A177-3AD203B41FA5}">
                      <a16:colId xmlns:a16="http://schemas.microsoft.com/office/drawing/2014/main" val="3692841648"/>
                    </a:ext>
                  </a:extLst>
                </a:gridCol>
                <a:gridCol w="246888">
                  <a:extLst>
                    <a:ext uri="{9D8B030D-6E8A-4147-A177-3AD203B41FA5}">
                      <a16:colId xmlns:a16="http://schemas.microsoft.com/office/drawing/2014/main" val="650758440"/>
                    </a:ext>
                  </a:extLst>
                </a:gridCol>
                <a:gridCol w="246888">
                  <a:extLst>
                    <a:ext uri="{9D8B030D-6E8A-4147-A177-3AD203B41FA5}">
                      <a16:colId xmlns:a16="http://schemas.microsoft.com/office/drawing/2014/main" val="2272453491"/>
                    </a:ext>
                  </a:extLst>
                </a:gridCol>
                <a:gridCol w="246888">
                  <a:extLst>
                    <a:ext uri="{9D8B030D-6E8A-4147-A177-3AD203B41FA5}">
                      <a16:colId xmlns:a16="http://schemas.microsoft.com/office/drawing/2014/main" val="105697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723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- 2018-06-29 18:00:03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شنطتك ناقصها لمسة تميزها وتعبر عنك أكتر؟؟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عملتلك </a:t>
                      </a:r>
                      <a:r>
                        <a:rPr kumimoji="0" lang="en-US" sz="1000" b="0" i="0" u="none" strike="noStrike" kern="1200" cap="none" spc="0" normalizeH="0" baseline="0" noProof="0">
                          <a:ln>
                            <a:noFill/>
                          </a:ln>
                          <a:solidFill>
                            <a:prstClr val="black"/>
                          </a:solidFill>
                          <a:effectLst/>
                          <a:uLnTx/>
                          <a:uFillTx/>
                          <a:latin typeface="+mn-lt"/>
                          <a:ea typeface="+mn-ea"/>
                          <a:cs typeface="+mn-cs"/>
                        </a:rPr>
                        <a:t>Pins </a:t>
                      </a:r>
                      <a:r>
                        <a:rPr kumimoji="0" lang="ar-AE" sz="1000" b="0" i="0" u="none" strike="noStrike" kern="1200" cap="none" spc="0" normalizeH="0" baseline="0" noProof="0">
                          <a:ln>
                            <a:noFill/>
                          </a:ln>
                          <a:solidFill>
                            <a:prstClr val="black"/>
                          </a:solidFill>
                          <a:effectLst/>
                          <a:uLnTx/>
                          <a:uFillTx/>
                          <a:latin typeface="+mn-lt"/>
                          <a:ea typeface="+mn-ea"/>
                          <a:cs typeface="+mn-cs"/>
                        </a:rPr>
                        <a:t>تعبر عن شخصيتك.
منتجات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5911847"/>
                  </a:ext>
                </a:extLst>
              </a:tr>
            </a:tbl>
          </a:graphicData>
        </a:graphic>
      </p:graphicFrame>
      <p:sp>
        <p:nvSpPr>
          <p:cNvPr id="4" name="Text Placeholder 3">
            <a:extLst>
              <a:ext uri="{FF2B5EF4-FFF2-40B4-BE49-F238E27FC236}">
                <a16:creationId xmlns:a16="http://schemas.microsoft.com/office/drawing/2014/main" id="{F69E0F8B-CFB7-48F9-B13D-9447F42D6BD8}"/>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859519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740E-FD69-4BB6-AEAE-36FA2148EB0D}"/>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2DF3921D-EB3A-43D6-8482-2A9E76D465B2}"/>
              </a:ext>
            </a:extLst>
          </p:cNvPr>
          <p:cNvGraphicFramePr>
            <a:graphicFrameLocks noGrp="1"/>
          </p:cNvGraphicFramePr>
          <p:nvPr>
            <p:ph type="tbl" sz="quarter" idx="13"/>
            <p:extLst>
              <p:ext uri="{D42A27DB-BD31-4B8C-83A1-F6EECF244321}">
                <p14:modId xmlns:p14="http://schemas.microsoft.com/office/powerpoint/2010/main" val="416509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82927984"/>
                    </a:ext>
                  </a:extLst>
                </a:gridCol>
                <a:gridCol w="246888">
                  <a:extLst>
                    <a:ext uri="{9D8B030D-6E8A-4147-A177-3AD203B41FA5}">
                      <a16:colId xmlns:a16="http://schemas.microsoft.com/office/drawing/2014/main" val="3178483179"/>
                    </a:ext>
                  </a:extLst>
                </a:gridCol>
                <a:gridCol w="246888">
                  <a:extLst>
                    <a:ext uri="{9D8B030D-6E8A-4147-A177-3AD203B41FA5}">
                      <a16:colId xmlns:a16="http://schemas.microsoft.com/office/drawing/2014/main" val="298756508"/>
                    </a:ext>
                  </a:extLst>
                </a:gridCol>
                <a:gridCol w="246888">
                  <a:extLst>
                    <a:ext uri="{9D8B030D-6E8A-4147-A177-3AD203B41FA5}">
                      <a16:colId xmlns:a16="http://schemas.microsoft.com/office/drawing/2014/main" val="1715743274"/>
                    </a:ext>
                  </a:extLst>
                </a:gridCol>
                <a:gridCol w="246888">
                  <a:extLst>
                    <a:ext uri="{9D8B030D-6E8A-4147-A177-3AD203B41FA5}">
                      <a16:colId xmlns:a16="http://schemas.microsoft.com/office/drawing/2014/main" val="3047746559"/>
                    </a:ext>
                  </a:extLst>
                </a:gridCol>
                <a:gridCol w="246888">
                  <a:extLst>
                    <a:ext uri="{9D8B030D-6E8A-4147-A177-3AD203B41FA5}">
                      <a16:colId xmlns:a16="http://schemas.microsoft.com/office/drawing/2014/main" val="2388767737"/>
                    </a:ext>
                  </a:extLst>
                </a:gridCol>
                <a:gridCol w="246888">
                  <a:extLst>
                    <a:ext uri="{9D8B030D-6E8A-4147-A177-3AD203B41FA5}">
                      <a16:colId xmlns:a16="http://schemas.microsoft.com/office/drawing/2014/main" val="2782312885"/>
                    </a:ext>
                  </a:extLst>
                </a:gridCol>
                <a:gridCol w="246888">
                  <a:extLst>
                    <a:ext uri="{9D8B030D-6E8A-4147-A177-3AD203B41FA5}">
                      <a16:colId xmlns:a16="http://schemas.microsoft.com/office/drawing/2014/main" val="956895086"/>
                    </a:ext>
                  </a:extLst>
                </a:gridCol>
                <a:gridCol w="246888">
                  <a:extLst>
                    <a:ext uri="{9D8B030D-6E8A-4147-A177-3AD203B41FA5}">
                      <a16:colId xmlns:a16="http://schemas.microsoft.com/office/drawing/2014/main" val="1046090684"/>
                    </a:ext>
                  </a:extLst>
                </a:gridCol>
                <a:gridCol w="246888">
                  <a:extLst>
                    <a:ext uri="{9D8B030D-6E8A-4147-A177-3AD203B41FA5}">
                      <a16:colId xmlns:a16="http://schemas.microsoft.com/office/drawing/2014/main" val="2038602004"/>
                    </a:ext>
                  </a:extLst>
                </a:gridCol>
                <a:gridCol w="246888">
                  <a:extLst>
                    <a:ext uri="{9D8B030D-6E8A-4147-A177-3AD203B41FA5}">
                      <a16:colId xmlns:a16="http://schemas.microsoft.com/office/drawing/2014/main" val="3027953140"/>
                    </a:ext>
                  </a:extLst>
                </a:gridCol>
                <a:gridCol w="246888">
                  <a:extLst>
                    <a:ext uri="{9D8B030D-6E8A-4147-A177-3AD203B41FA5}">
                      <a16:colId xmlns:a16="http://schemas.microsoft.com/office/drawing/2014/main" val="1677429194"/>
                    </a:ext>
                  </a:extLst>
                </a:gridCol>
                <a:gridCol w="246888">
                  <a:extLst>
                    <a:ext uri="{9D8B030D-6E8A-4147-A177-3AD203B41FA5}">
                      <a16:colId xmlns:a16="http://schemas.microsoft.com/office/drawing/2014/main" val="1165832677"/>
                    </a:ext>
                  </a:extLst>
                </a:gridCol>
                <a:gridCol w="246888">
                  <a:extLst>
                    <a:ext uri="{9D8B030D-6E8A-4147-A177-3AD203B41FA5}">
                      <a16:colId xmlns:a16="http://schemas.microsoft.com/office/drawing/2014/main" val="350070131"/>
                    </a:ext>
                  </a:extLst>
                </a:gridCol>
                <a:gridCol w="246888">
                  <a:extLst>
                    <a:ext uri="{9D8B030D-6E8A-4147-A177-3AD203B41FA5}">
                      <a16:colId xmlns:a16="http://schemas.microsoft.com/office/drawing/2014/main" val="2680416975"/>
                    </a:ext>
                  </a:extLst>
                </a:gridCol>
                <a:gridCol w="246888">
                  <a:extLst>
                    <a:ext uri="{9D8B030D-6E8A-4147-A177-3AD203B41FA5}">
                      <a16:colId xmlns:a16="http://schemas.microsoft.com/office/drawing/2014/main" val="3257237118"/>
                    </a:ext>
                  </a:extLst>
                </a:gridCol>
                <a:gridCol w="246888">
                  <a:extLst>
                    <a:ext uri="{9D8B030D-6E8A-4147-A177-3AD203B41FA5}">
                      <a16:colId xmlns:a16="http://schemas.microsoft.com/office/drawing/2014/main" val="1952917198"/>
                    </a:ext>
                  </a:extLst>
                </a:gridCol>
                <a:gridCol w="246888">
                  <a:extLst>
                    <a:ext uri="{9D8B030D-6E8A-4147-A177-3AD203B41FA5}">
                      <a16:colId xmlns:a16="http://schemas.microsoft.com/office/drawing/2014/main" val="926472717"/>
                    </a:ext>
                  </a:extLst>
                </a:gridCol>
                <a:gridCol w="246888">
                  <a:extLst>
                    <a:ext uri="{9D8B030D-6E8A-4147-A177-3AD203B41FA5}">
                      <a16:colId xmlns:a16="http://schemas.microsoft.com/office/drawing/2014/main" val="2033473024"/>
                    </a:ext>
                  </a:extLst>
                </a:gridCol>
                <a:gridCol w="246888">
                  <a:extLst>
                    <a:ext uri="{9D8B030D-6E8A-4147-A177-3AD203B41FA5}">
                      <a16:colId xmlns:a16="http://schemas.microsoft.com/office/drawing/2014/main" val="2038283888"/>
                    </a:ext>
                  </a:extLst>
                </a:gridCol>
                <a:gridCol w="246888">
                  <a:extLst>
                    <a:ext uri="{9D8B030D-6E8A-4147-A177-3AD203B41FA5}">
                      <a16:colId xmlns:a16="http://schemas.microsoft.com/office/drawing/2014/main" val="2514283897"/>
                    </a:ext>
                  </a:extLst>
                </a:gridCol>
                <a:gridCol w="246888">
                  <a:extLst>
                    <a:ext uri="{9D8B030D-6E8A-4147-A177-3AD203B41FA5}">
                      <a16:colId xmlns:a16="http://schemas.microsoft.com/office/drawing/2014/main" val="629673723"/>
                    </a:ext>
                  </a:extLst>
                </a:gridCol>
                <a:gridCol w="246888">
                  <a:extLst>
                    <a:ext uri="{9D8B030D-6E8A-4147-A177-3AD203B41FA5}">
                      <a16:colId xmlns:a16="http://schemas.microsoft.com/office/drawing/2014/main" val="1013513818"/>
                    </a:ext>
                  </a:extLst>
                </a:gridCol>
                <a:gridCol w="246888">
                  <a:extLst>
                    <a:ext uri="{9D8B030D-6E8A-4147-A177-3AD203B41FA5}">
                      <a16:colId xmlns:a16="http://schemas.microsoft.com/office/drawing/2014/main" val="262273281"/>
                    </a:ext>
                  </a:extLst>
                </a:gridCol>
                <a:gridCol w="246888">
                  <a:extLst>
                    <a:ext uri="{9D8B030D-6E8A-4147-A177-3AD203B41FA5}">
                      <a16:colId xmlns:a16="http://schemas.microsoft.com/office/drawing/2014/main" val="3021557021"/>
                    </a:ext>
                  </a:extLst>
                </a:gridCol>
                <a:gridCol w="246888">
                  <a:extLst>
                    <a:ext uri="{9D8B030D-6E8A-4147-A177-3AD203B41FA5}">
                      <a16:colId xmlns:a16="http://schemas.microsoft.com/office/drawing/2014/main" val="2591533093"/>
                    </a:ext>
                  </a:extLst>
                </a:gridCol>
                <a:gridCol w="246888">
                  <a:extLst>
                    <a:ext uri="{9D8B030D-6E8A-4147-A177-3AD203B41FA5}">
                      <a16:colId xmlns:a16="http://schemas.microsoft.com/office/drawing/2014/main" val="2075065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08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- 2018-06-28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التشجيع على القراءة من سن صغير من أولويات مكتبات أ.
عشان كده قسم الأطفال جزء رئيسي في كل فروعنا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8519320"/>
                  </a:ext>
                </a:extLst>
              </a:tr>
            </a:tbl>
          </a:graphicData>
        </a:graphic>
      </p:graphicFrame>
      <p:sp>
        <p:nvSpPr>
          <p:cNvPr id="4" name="Text Placeholder 3">
            <a:extLst>
              <a:ext uri="{FF2B5EF4-FFF2-40B4-BE49-F238E27FC236}">
                <a16:creationId xmlns:a16="http://schemas.microsoft.com/office/drawing/2014/main" id="{27F421B0-1D69-4F01-8316-B62625DDD11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41587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BDBE-8406-4901-B16F-EE08209D3407}"/>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F92A3166-BCD2-45BF-BF10-45A4612A8090}"/>
              </a:ext>
            </a:extLst>
          </p:cNvPr>
          <p:cNvGraphicFramePr>
            <a:graphicFrameLocks noGrp="1"/>
          </p:cNvGraphicFramePr>
          <p:nvPr>
            <p:ph type="tbl" sz="quarter" idx="13"/>
            <p:extLst>
              <p:ext uri="{D42A27DB-BD31-4B8C-83A1-F6EECF244321}">
                <p14:modId xmlns:p14="http://schemas.microsoft.com/office/powerpoint/2010/main" val="238386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1194656"/>
                    </a:ext>
                  </a:extLst>
                </a:gridCol>
                <a:gridCol w="246888">
                  <a:extLst>
                    <a:ext uri="{9D8B030D-6E8A-4147-A177-3AD203B41FA5}">
                      <a16:colId xmlns:a16="http://schemas.microsoft.com/office/drawing/2014/main" val="3067311342"/>
                    </a:ext>
                  </a:extLst>
                </a:gridCol>
                <a:gridCol w="246888">
                  <a:extLst>
                    <a:ext uri="{9D8B030D-6E8A-4147-A177-3AD203B41FA5}">
                      <a16:colId xmlns:a16="http://schemas.microsoft.com/office/drawing/2014/main" val="1973727351"/>
                    </a:ext>
                  </a:extLst>
                </a:gridCol>
                <a:gridCol w="246888">
                  <a:extLst>
                    <a:ext uri="{9D8B030D-6E8A-4147-A177-3AD203B41FA5}">
                      <a16:colId xmlns:a16="http://schemas.microsoft.com/office/drawing/2014/main" val="3629804400"/>
                    </a:ext>
                  </a:extLst>
                </a:gridCol>
                <a:gridCol w="246888">
                  <a:extLst>
                    <a:ext uri="{9D8B030D-6E8A-4147-A177-3AD203B41FA5}">
                      <a16:colId xmlns:a16="http://schemas.microsoft.com/office/drawing/2014/main" val="3525488846"/>
                    </a:ext>
                  </a:extLst>
                </a:gridCol>
                <a:gridCol w="246888">
                  <a:extLst>
                    <a:ext uri="{9D8B030D-6E8A-4147-A177-3AD203B41FA5}">
                      <a16:colId xmlns:a16="http://schemas.microsoft.com/office/drawing/2014/main" val="2359461236"/>
                    </a:ext>
                  </a:extLst>
                </a:gridCol>
                <a:gridCol w="246888">
                  <a:extLst>
                    <a:ext uri="{9D8B030D-6E8A-4147-A177-3AD203B41FA5}">
                      <a16:colId xmlns:a16="http://schemas.microsoft.com/office/drawing/2014/main" val="658294673"/>
                    </a:ext>
                  </a:extLst>
                </a:gridCol>
                <a:gridCol w="246888">
                  <a:extLst>
                    <a:ext uri="{9D8B030D-6E8A-4147-A177-3AD203B41FA5}">
                      <a16:colId xmlns:a16="http://schemas.microsoft.com/office/drawing/2014/main" val="1424452871"/>
                    </a:ext>
                  </a:extLst>
                </a:gridCol>
                <a:gridCol w="246888">
                  <a:extLst>
                    <a:ext uri="{9D8B030D-6E8A-4147-A177-3AD203B41FA5}">
                      <a16:colId xmlns:a16="http://schemas.microsoft.com/office/drawing/2014/main" val="2346001037"/>
                    </a:ext>
                  </a:extLst>
                </a:gridCol>
                <a:gridCol w="246888">
                  <a:extLst>
                    <a:ext uri="{9D8B030D-6E8A-4147-A177-3AD203B41FA5}">
                      <a16:colId xmlns:a16="http://schemas.microsoft.com/office/drawing/2014/main" val="1861057496"/>
                    </a:ext>
                  </a:extLst>
                </a:gridCol>
                <a:gridCol w="246888">
                  <a:extLst>
                    <a:ext uri="{9D8B030D-6E8A-4147-A177-3AD203B41FA5}">
                      <a16:colId xmlns:a16="http://schemas.microsoft.com/office/drawing/2014/main" val="3146595211"/>
                    </a:ext>
                  </a:extLst>
                </a:gridCol>
                <a:gridCol w="246888">
                  <a:extLst>
                    <a:ext uri="{9D8B030D-6E8A-4147-A177-3AD203B41FA5}">
                      <a16:colId xmlns:a16="http://schemas.microsoft.com/office/drawing/2014/main" val="318955925"/>
                    </a:ext>
                  </a:extLst>
                </a:gridCol>
                <a:gridCol w="246888">
                  <a:extLst>
                    <a:ext uri="{9D8B030D-6E8A-4147-A177-3AD203B41FA5}">
                      <a16:colId xmlns:a16="http://schemas.microsoft.com/office/drawing/2014/main" val="2423287174"/>
                    </a:ext>
                  </a:extLst>
                </a:gridCol>
                <a:gridCol w="246888">
                  <a:extLst>
                    <a:ext uri="{9D8B030D-6E8A-4147-A177-3AD203B41FA5}">
                      <a16:colId xmlns:a16="http://schemas.microsoft.com/office/drawing/2014/main" val="2328835752"/>
                    </a:ext>
                  </a:extLst>
                </a:gridCol>
                <a:gridCol w="246888">
                  <a:extLst>
                    <a:ext uri="{9D8B030D-6E8A-4147-A177-3AD203B41FA5}">
                      <a16:colId xmlns:a16="http://schemas.microsoft.com/office/drawing/2014/main" val="3363575545"/>
                    </a:ext>
                  </a:extLst>
                </a:gridCol>
                <a:gridCol w="246888">
                  <a:extLst>
                    <a:ext uri="{9D8B030D-6E8A-4147-A177-3AD203B41FA5}">
                      <a16:colId xmlns:a16="http://schemas.microsoft.com/office/drawing/2014/main" val="432252033"/>
                    </a:ext>
                  </a:extLst>
                </a:gridCol>
                <a:gridCol w="246888">
                  <a:extLst>
                    <a:ext uri="{9D8B030D-6E8A-4147-A177-3AD203B41FA5}">
                      <a16:colId xmlns:a16="http://schemas.microsoft.com/office/drawing/2014/main" val="1552699277"/>
                    </a:ext>
                  </a:extLst>
                </a:gridCol>
                <a:gridCol w="246888">
                  <a:extLst>
                    <a:ext uri="{9D8B030D-6E8A-4147-A177-3AD203B41FA5}">
                      <a16:colId xmlns:a16="http://schemas.microsoft.com/office/drawing/2014/main" val="2693108039"/>
                    </a:ext>
                  </a:extLst>
                </a:gridCol>
                <a:gridCol w="246888">
                  <a:extLst>
                    <a:ext uri="{9D8B030D-6E8A-4147-A177-3AD203B41FA5}">
                      <a16:colId xmlns:a16="http://schemas.microsoft.com/office/drawing/2014/main" val="4008783242"/>
                    </a:ext>
                  </a:extLst>
                </a:gridCol>
                <a:gridCol w="246888">
                  <a:extLst>
                    <a:ext uri="{9D8B030D-6E8A-4147-A177-3AD203B41FA5}">
                      <a16:colId xmlns:a16="http://schemas.microsoft.com/office/drawing/2014/main" val="293955672"/>
                    </a:ext>
                  </a:extLst>
                </a:gridCol>
                <a:gridCol w="246888">
                  <a:extLst>
                    <a:ext uri="{9D8B030D-6E8A-4147-A177-3AD203B41FA5}">
                      <a16:colId xmlns:a16="http://schemas.microsoft.com/office/drawing/2014/main" val="486479155"/>
                    </a:ext>
                  </a:extLst>
                </a:gridCol>
                <a:gridCol w="246888">
                  <a:extLst>
                    <a:ext uri="{9D8B030D-6E8A-4147-A177-3AD203B41FA5}">
                      <a16:colId xmlns:a16="http://schemas.microsoft.com/office/drawing/2014/main" val="217991458"/>
                    </a:ext>
                  </a:extLst>
                </a:gridCol>
                <a:gridCol w="246888">
                  <a:extLst>
                    <a:ext uri="{9D8B030D-6E8A-4147-A177-3AD203B41FA5}">
                      <a16:colId xmlns:a16="http://schemas.microsoft.com/office/drawing/2014/main" val="3600173755"/>
                    </a:ext>
                  </a:extLst>
                </a:gridCol>
                <a:gridCol w="246888">
                  <a:extLst>
                    <a:ext uri="{9D8B030D-6E8A-4147-A177-3AD203B41FA5}">
                      <a16:colId xmlns:a16="http://schemas.microsoft.com/office/drawing/2014/main" val="1390051229"/>
                    </a:ext>
                  </a:extLst>
                </a:gridCol>
                <a:gridCol w="246888">
                  <a:extLst>
                    <a:ext uri="{9D8B030D-6E8A-4147-A177-3AD203B41FA5}">
                      <a16:colId xmlns:a16="http://schemas.microsoft.com/office/drawing/2014/main" val="676193283"/>
                    </a:ext>
                  </a:extLst>
                </a:gridCol>
                <a:gridCol w="246888">
                  <a:extLst>
                    <a:ext uri="{9D8B030D-6E8A-4147-A177-3AD203B41FA5}">
                      <a16:colId xmlns:a16="http://schemas.microsoft.com/office/drawing/2014/main" val="4007166471"/>
                    </a:ext>
                  </a:extLst>
                </a:gridCol>
                <a:gridCol w="246888">
                  <a:extLst>
                    <a:ext uri="{9D8B030D-6E8A-4147-A177-3AD203B41FA5}">
                      <a16:colId xmlns:a16="http://schemas.microsoft.com/office/drawing/2014/main" val="2764345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8942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00613359"/>
                  </a:ext>
                </a:extLst>
              </a:tr>
            </a:tbl>
          </a:graphicData>
        </a:graphic>
      </p:graphicFrame>
      <p:sp>
        <p:nvSpPr>
          <p:cNvPr id="4" name="Text Placeholder 3">
            <a:extLst>
              <a:ext uri="{FF2B5EF4-FFF2-40B4-BE49-F238E27FC236}">
                <a16:creationId xmlns:a16="http://schemas.microsoft.com/office/drawing/2014/main" id="{3675B468-CD3F-4C2D-A9AA-EAC56AD8EA5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06927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6E7B0-D5C2-4850-8875-9811014E52D7}"/>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F70386FA-CABE-48F1-9C21-C4C0A3D2D02F}"/>
              </a:ext>
            </a:extLst>
          </p:cNvPr>
          <p:cNvGraphicFramePr>
            <a:graphicFrameLocks noGrp="1"/>
          </p:cNvGraphicFramePr>
          <p:nvPr>
            <p:ph type="tbl" sz="quarter" idx="13"/>
            <p:extLst>
              <p:ext uri="{D42A27DB-BD31-4B8C-83A1-F6EECF244321}">
                <p14:modId xmlns:p14="http://schemas.microsoft.com/office/powerpoint/2010/main" val="206309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2726840"/>
                    </a:ext>
                  </a:extLst>
                </a:gridCol>
                <a:gridCol w="246888">
                  <a:extLst>
                    <a:ext uri="{9D8B030D-6E8A-4147-A177-3AD203B41FA5}">
                      <a16:colId xmlns:a16="http://schemas.microsoft.com/office/drawing/2014/main" val="1621734530"/>
                    </a:ext>
                  </a:extLst>
                </a:gridCol>
                <a:gridCol w="246888">
                  <a:extLst>
                    <a:ext uri="{9D8B030D-6E8A-4147-A177-3AD203B41FA5}">
                      <a16:colId xmlns:a16="http://schemas.microsoft.com/office/drawing/2014/main" val="1883416648"/>
                    </a:ext>
                  </a:extLst>
                </a:gridCol>
                <a:gridCol w="246888">
                  <a:extLst>
                    <a:ext uri="{9D8B030D-6E8A-4147-A177-3AD203B41FA5}">
                      <a16:colId xmlns:a16="http://schemas.microsoft.com/office/drawing/2014/main" val="1122633108"/>
                    </a:ext>
                  </a:extLst>
                </a:gridCol>
                <a:gridCol w="246888">
                  <a:extLst>
                    <a:ext uri="{9D8B030D-6E8A-4147-A177-3AD203B41FA5}">
                      <a16:colId xmlns:a16="http://schemas.microsoft.com/office/drawing/2014/main" val="1546771658"/>
                    </a:ext>
                  </a:extLst>
                </a:gridCol>
                <a:gridCol w="246888">
                  <a:extLst>
                    <a:ext uri="{9D8B030D-6E8A-4147-A177-3AD203B41FA5}">
                      <a16:colId xmlns:a16="http://schemas.microsoft.com/office/drawing/2014/main" val="2302596593"/>
                    </a:ext>
                  </a:extLst>
                </a:gridCol>
                <a:gridCol w="246888">
                  <a:extLst>
                    <a:ext uri="{9D8B030D-6E8A-4147-A177-3AD203B41FA5}">
                      <a16:colId xmlns:a16="http://schemas.microsoft.com/office/drawing/2014/main" val="839575995"/>
                    </a:ext>
                  </a:extLst>
                </a:gridCol>
                <a:gridCol w="246888">
                  <a:extLst>
                    <a:ext uri="{9D8B030D-6E8A-4147-A177-3AD203B41FA5}">
                      <a16:colId xmlns:a16="http://schemas.microsoft.com/office/drawing/2014/main" val="2558904271"/>
                    </a:ext>
                  </a:extLst>
                </a:gridCol>
                <a:gridCol w="246888">
                  <a:extLst>
                    <a:ext uri="{9D8B030D-6E8A-4147-A177-3AD203B41FA5}">
                      <a16:colId xmlns:a16="http://schemas.microsoft.com/office/drawing/2014/main" val="3217340920"/>
                    </a:ext>
                  </a:extLst>
                </a:gridCol>
                <a:gridCol w="246888">
                  <a:extLst>
                    <a:ext uri="{9D8B030D-6E8A-4147-A177-3AD203B41FA5}">
                      <a16:colId xmlns:a16="http://schemas.microsoft.com/office/drawing/2014/main" val="2801148715"/>
                    </a:ext>
                  </a:extLst>
                </a:gridCol>
                <a:gridCol w="246888">
                  <a:extLst>
                    <a:ext uri="{9D8B030D-6E8A-4147-A177-3AD203B41FA5}">
                      <a16:colId xmlns:a16="http://schemas.microsoft.com/office/drawing/2014/main" val="3780374287"/>
                    </a:ext>
                  </a:extLst>
                </a:gridCol>
                <a:gridCol w="246888">
                  <a:extLst>
                    <a:ext uri="{9D8B030D-6E8A-4147-A177-3AD203B41FA5}">
                      <a16:colId xmlns:a16="http://schemas.microsoft.com/office/drawing/2014/main" val="3209838466"/>
                    </a:ext>
                  </a:extLst>
                </a:gridCol>
                <a:gridCol w="246888">
                  <a:extLst>
                    <a:ext uri="{9D8B030D-6E8A-4147-A177-3AD203B41FA5}">
                      <a16:colId xmlns:a16="http://schemas.microsoft.com/office/drawing/2014/main" val="1749254927"/>
                    </a:ext>
                  </a:extLst>
                </a:gridCol>
                <a:gridCol w="246888">
                  <a:extLst>
                    <a:ext uri="{9D8B030D-6E8A-4147-A177-3AD203B41FA5}">
                      <a16:colId xmlns:a16="http://schemas.microsoft.com/office/drawing/2014/main" val="1861625505"/>
                    </a:ext>
                  </a:extLst>
                </a:gridCol>
                <a:gridCol w="246888">
                  <a:extLst>
                    <a:ext uri="{9D8B030D-6E8A-4147-A177-3AD203B41FA5}">
                      <a16:colId xmlns:a16="http://schemas.microsoft.com/office/drawing/2014/main" val="3396565259"/>
                    </a:ext>
                  </a:extLst>
                </a:gridCol>
                <a:gridCol w="246888">
                  <a:extLst>
                    <a:ext uri="{9D8B030D-6E8A-4147-A177-3AD203B41FA5}">
                      <a16:colId xmlns:a16="http://schemas.microsoft.com/office/drawing/2014/main" val="2647931215"/>
                    </a:ext>
                  </a:extLst>
                </a:gridCol>
                <a:gridCol w="246888">
                  <a:extLst>
                    <a:ext uri="{9D8B030D-6E8A-4147-A177-3AD203B41FA5}">
                      <a16:colId xmlns:a16="http://schemas.microsoft.com/office/drawing/2014/main" val="1269816919"/>
                    </a:ext>
                  </a:extLst>
                </a:gridCol>
                <a:gridCol w="246888">
                  <a:extLst>
                    <a:ext uri="{9D8B030D-6E8A-4147-A177-3AD203B41FA5}">
                      <a16:colId xmlns:a16="http://schemas.microsoft.com/office/drawing/2014/main" val="23772213"/>
                    </a:ext>
                  </a:extLst>
                </a:gridCol>
                <a:gridCol w="246888">
                  <a:extLst>
                    <a:ext uri="{9D8B030D-6E8A-4147-A177-3AD203B41FA5}">
                      <a16:colId xmlns:a16="http://schemas.microsoft.com/office/drawing/2014/main" val="336640141"/>
                    </a:ext>
                  </a:extLst>
                </a:gridCol>
                <a:gridCol w="246888">
                  <a:extLst>
                    <a:ext uri="{9D8B030D-6E8A-4147-A177-3AD203B41FA5}">
                      <a16:colId xmlns:a16="http://schemas.microsoft.com/office/drawing/2014/main" val="106491129"/>
                    </a:ext>
                  </a:extLst>
                </a:gridCol>
                <a:gridCol w="246888">
                  <a:extLst>
                    <a:ext uri="{9D8B030D-6E8A-4147-A177-3AD203B41FA5}">
                      <a16:colId xmlns:a16="http://schemas.microsoft.com/office/drawing/2014/main" val="834557618"/>
                    </a:ext>
                  </a:extLst>
                </a:gridCol>
                <a:gridCol w="246888">
                  <a:extLst>
                    <a:ext uri="{9D8B030D-6E8A-4147-A177-3AD203B41FA5}">
                      <a16:colId xmlns:a16="http://schemas.microsoft.com/office/drawing/2014/main" val="3418171986"/>
                    </a:ext>
                  </a:extLst>
                </a:gridCol>
                <a:gridCol w="246888">
                  <a:extLst>
                    <a:ext uri="{9D8B030D-6E8A-4147-A177-3AD203B41FA5}">
                      <a16:colId xmlns:a16="http://schemas.microsoft.com/office/drawing/2014/main" val="2198460495"/>
                    </a:ext>
                  </a:extLst>
                </a:gridCol>
                <a:gridCol w="246888">
                  <a:extLst>
                    <a:ext uri="{9D8B030D-6E8A-4147-A177-3AD203B41FA5}">
                      <a16:colId xmlns:a16="http://schemas.microsoft.com/office/drawing/2014/main" val="3173550675"/>
                    </a:ext>
                  </a:extLst>
                </a:gridCol>
                <a:gridCol w="246888">
                  <a:extLst>
                    <a:ext uri="{9D8B030D-6E8A-4147-A177-3AD203B41FA5}">
                      <a16:colId xmlns:a16="http://schemas.microsoft.com/office/drawing/2014/main" val="1928088803"/>
                    </a:ext>
                  </a:extLst>
                </a:gridCol>
                <a:gridCol w="246888">
                  <a:extLst>
                    <a:ext uri="{9D8B030D-6E8A-4147-A177-3AD203B41FA5}">
                      <a16:colId xmlns:a16="http://schemas.microsoft.com/office/drawing/2014/main" val="1577678695"/>
                    </a:ext>
                  </a:extLst>
                </a:gridCol>
                <a:gridCol w="246888">
                  <a:extLst>
                    <a:ext uri="{9D8B030D-6E8A-4147-A177-3AD203B41FA5}">
                      <a16:colId xmlns:a16="http://schemas.microsoft.com/office/drawing/2014/main" val="302616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751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11:12:01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7880926"/>
                  </a:ext>
                </a:extLst>
              </a:tr>
            </a:tbl>
          </a:graphicData>
        </a:graphic>
      </p:graphicFrame>
      <p:sp>
        <p:nvSpPr>
          <p:cNvPr id="4" name="Text Placeholder 3">
            <a:extLst>
              <a:ext uri="{FF2B5EF4-FFF2-40B4-BE49-F238E27FC236}">
                <a16:creationId xmlns:a16="http://schemas.microsoft.com/office/drawing/2014/main" id="{F9413CD4-B3AB-450D-B4A2-71332DFEE65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525421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1FA4-E8E9-440D-B30C-A15FA10DA612}"/>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06FDF404-71A2-455E-8228-B63B388B568D}"/>
              </a:ext>
            </a:extLst>
          </p:cNvPr>
          <p:cNvGraphicFramePr>
            <a:graphicFrameLocks noGrp="1"/>
          </p:cNvGraphicFramePr>
          <p:nvPr>
            <p:ph type="tbl" sz="quarter" idx="13"/>
            <p:extLst>
              <p:ext uri="{D42A27DB-BD31-4B8C-83A1-F6EECF244321}">
                <p14:modId xmlns:p14="http://schemas.microsoft.com/office/powerpoint/2010/main" val="1757792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1805311"/>
                    </a:ext>
                  </a:extLst>
                </a:gridCol>
                <a:gridCol w="246888">
                  <a:extLst>
                    <a:ext uri="{9D8B030D-6E8A-4147-A177-3AD203B41FA5}">
                      <a16:colId xmlns:a16="http://schemas.microsoft.com/office/drawing/2014/main" val="937662473"/>
                    </a:ext>
                  </a:extLst>
                </a:gridCol>
                <a:gridCol w="246888">
                  <a:extLst>
                    <a:ext uri="{9D8B030D-6E8A-4147-A177-3AD203B41FA5}">
                      <a16:colId xmlns:a16="http://schemas.microsoft.com/office/drawing/2014/main" val="1364513119"/>
                    </a:ext>
                  </a:extLst>
                </a:gridCol>
                <a:gridCol w="246888">
                  <a:extLst>
                    <a:ext uri="{9D8B030D-6E8A-4147-A177-3AD203B41FA5}">
                      <a16:colId xmlns:a16="http://schemas.microsoft.com/office/drawing/2014/main" val="3997924484"/>
                    </a:ext>
                  </a:extLst>
                </a:gridCol>
                <a:gridCol w="246888">
                  <a:extLst>
                    <a:ext uri="{9D8B030D-6E8A-4147-A177-3AD203B41FA5}">
                      <a16:colId xmlns:a16="http://schemas.microsoft.com/office/drawing/2014/main" val="4155327265"/>
                    </a:ext>
                  </a:extLst>
                </a:gridCol>
                <a:gridCol w="246888">
                  <a:extLst>
                    <a:ext uri="{9D8B030D-6E8A-4147-A177-3AD203B41FA5}">
                      <a16:colId xmlns:a16="http://schemas.microsoft.com/office/drawing/2014/main" val="586637"/>
                    </a:ext>
                  </a:extLst>
                </a:gridCol>
                <a:gridCol w="246888">
                  <a:extLst>
                    <a:ext uri="{9D8B030D-6E8A-4147-A177-3AD203B41FA5}">
                      <a16:colId xmlns:a16="http://schemas.microsoft.com/office/drawing/2014/main" val="2566802864"/>
                    </a:ext>
                  </a:extLst>
                </a:gridCol>
                <a:gridCol w="246888">
                  <a:extLst>
                    <a:ext uri="{9D8B030D-6E8A-4147-A177-3AD203B41FA5}">
                      <a16:colId xmlns:a16="http://schemas.microsoft.com/office/drawing/2014/main" val="1562487762"/>
                    </a:ext>
                  </a:extLst>
                </a:gridCol>
                <a:gridCol w="246888">
                  <a:extLst>
                    <a:ext uri="{9D8B030D-6E8A-4147-A177-3AD203B41FA5}">
                      <a16:colId xmlns:a16="http://schemas.microsoft.com/office/drawing/2014/main" val="3271881357"/>
                    </a:ext>
                  </a:extLst>
                </a:gridCol>
                <a:gridCol w="246888">
                  <a:extLst>
                    <a:ext uri="{9D8B030D-6E8A-4147-A177-3AD203B41FA5}">
                      <a16:colId xmlns:a16="http://schemas.microsoft.com/office/drawing/2014/main" val="436296995"/>
                    </a:ext>
                  </a:extLst>
                </a:gridCol>
                <a:gridCol w="246888">
                  <a:extLst>
                    <a:ext uri="{9D8B030D-6E8A-4147-A177-3AD203B41FA5}">
                      <a16:colId xmlns:a16="http://schemas.microsoft.com/office/drawing/2014/main" val="362080919"/>
                    </a:ext>
                  </a:extLst>
                </a:gridCol>
                <a:gridCol w="246888">
                  <a:extLst>
                    <a:ext uri="{9D8B030D-6E8A-4147-A177-3AD203B41FA5}">
                      <a16:colId xmlns:a16="http://schemas.microsoft.com/office/drawing/2014/main" val="1289352587"/>
                    </a:ext>
                  </a:extLst>
                </a:gridCol>
                <a:gridCol w="246888">
                  <a:extLst>
                    <a:ext uri="{9D8B030D-6E8A-4147-A177-3AD203B41FA5}">
                      <a16:colId xmlns:a16="http://schemas.microsoft.com/office/drawing/2014/main" val="3804177320"/>
                    </a:ext>
                  </a:extLst>
                </a:gridCol>
                <a:gridCol w="246888">
                  <a:extLst>
                    <a:ext uri="{9D8B030D-6E8A-4147-A177-3AD203B41FA5}">
                      <a16:colId xmlns:a16="http://schemas.microsoft.com/office/drawing/2014/main" val="4145680246"/>
                    </a:ext>
                  </a:extLst>
                </a:gridCol>
                <a:gridCol w="246888">
                  <a:extLst>
                    <a:ext uri="{9D8B030D-6E8A-4147-A177-3AD203B41FA5}">
                      <a16:colId xmlns:a16="http://schemas.microsoft.com/office/drawing/2014/main" val="2087541458"/>
                    </a:ext>
                  </a:extLst>
                </a:gridCol>
                <a:gridCol w="246888">
                  <a:extLst>
                    <a:ext uri="{9D8B030D-6E8A-4147-A177-3AD203B41FA5}">
                      <a16:colId xmlns:a16="http://schemas.microsoft.com/office/drawing/2014/main" val="2782067145"/>
                    </a:ext>
                  </a:extLst>
                </a:gridCol>
                <a:gridCol w="246888">
                  <a:extLst>
                    <a:ext uri="{9D8B030D-6E8A-4147-A177-3AD203B41FA5}">
                      <a16:colId xmlns:a16="http://schemas.microsoft.com/office/drawing/2014/main" val="2246803164"/>
                    </a:ext>
                  </a:extLst>
                </a:gridCol>
                <a:gridCol w="246888">
                  <a:extLst>
                    <a:ext uri="{9D8B030D-6E8A-4147-A177-3AD203B41FA5}">
                      <a16:colId xmlns:a16="http://schemas.microsoft.com/office/drawing/2014/main" val="2121473528"/>
                    </a:ext>
                  </a:extLst>
                </a:gridCol>
                <a:gridCol w="246888">
                  <a:extLst>
                    <a:ext uri="{9D8B030D-6E8A-4147-A177-3AD203B41FA5}">
                      <a16:colId xmlns:a16="http://schemas.microsoft.com/office/drawing/2014/main" val="2026886385"/>
                    </a:ext>
                  </a:extLst>
                </a:gridCol>
                <a:gridCol w="246888">
                  <a:extLst>
                    <a:ext uri="{9D8B030D-6E8A-4147-A177-3AD203B41FA5}">
                      <a16:colId xmlns:a16="http://schemas.microsoft.com/office/drawing/2014/main" val="1908269199"/>
                    </a:ext>
                  </a:extLst>
                </a:gridCol>
                <a:gridCol w="246888">
                  <a:extLst>
                    <a:ext uri="{9D8B030D-6E8A-4147-A177-3AD203B41FA5}">
                      <a16:colId xmlns:a16="http://schemas.microsoft.com/office/drawing/2014/main" val="2584124150"/>
                    </a:ext>
                  </a:extLst>
                </a:gridCol>
                <a:gridCol w="246888">
                  <a:extLst>
                    <a:ext uri="{9D8B030D-6E8A-4147-A177-3AD203B41FA5}">
                      <a16:colId xmlns:a16="http://schemas.microsoft.com/office/drawing/2014/main" val="3330090479"/>
                    </a:ext>
                  </a:extLst>
                </a:gridCol>
                <a:gridCol w="246888">
                  <a:extLst>
                    <a:ext uri="{9D8B030D-6E8A-4147-A177-3AD203B41FA5}">
                      <a16:colId xmlns:a16="http://schemas.microsoft.com/office/drawing/2014/main" val="2443726814"/>
                    </a:ext>
                  </a:extLst>
                </a:gridCol>
                <a:gridCol w="246888">
                  <a:extLst>
                    <a:ext uri="{9D8B030D-6E8A-4147-A177-3AD203B41FA5}">
                      <a16:colId xmlns:a16="http://schemas.microsoft.com/office/drawing/2014/main" val="1019566891"/>
                    </a:ext>
                  </a:extLst>
                </a:gridCol>
                <a:gridCol w="246888">
                  <a:extLst>
                    <a:ext uri="{9D8B030D-6E8A-4147-A177-3AD203B41FA5}">
                      <a16:colId xmlns:a16="http://schemas.microsoft.com/office/drawing/2014/main" val="58709516"/>
                    </a:ext>
                  </a:extLst>
                </a:gridCol>
                <a:gridCol w="246888">
                  <a:extLst>
                    <a:ext uri="{9D8B030D-6E8A-4147-A177-3AD203B41FA5}">
                      <a16:colId xmlns:a16="http://schemas.microsoft.com/office/drawing/2014/main" val="2675820194"/>
                    </a:ext>
                  </a:extLst>
                </a:gridCol>
                <a:gridCol w="246888">
                  <a:extLst>
                    <a:ext uri="{9D8B030D-6E8A-4147-A177-3AD203B41FA5}">
                      <a16:colId xmlns:a16="http://schemas.microsoft.com/office/drawing/2014/main" val="1519057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33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- 2018-06-24 13:04:21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Saturday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89747"/>
                  </a:ext>
                </a:extLst>
              </a:tr>
            </a:tbl>
          </a:graphicData>
        </a:graphic>
      </p:graphicFrame>
      <p:sp>
        <p:nvSpPr>
          <p:cNvPr id="4" name="Text Placeholder 3">
            <a:extLst>
              <a:ext uri="{FF2B5EF4-FFF2-40B4-BE49-F238E27FC236}">
                <a16:creationId xmlns:a16="http://schemas.microsoft.com/office/drawing/2014/main" id="{A193E75D-2C1A-4215-8BAE-D888A2A4245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318856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C2BB-34E9-4446-8A4C-6A633B70DDB9}"/>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0AEA0C66-8869-485A-AF6D-25FBF05452A7}"/>
              </a:ext>
            </a:extLst>
          </p:cNvPr>
          <p:cNvGraphicFramePr>
            <a:graphicFrameLocks noGrp="1"/>
          </p:cNvGraphicFramePr>
          <p:nvPr>
            <p:ph type="tbl" sz="quarter" idx="13"/>
            <p:extLst>
              <p:ext uri="{D42A27DB-BD31-4B8C-83A1-F6EECF244321}">
                <p14:modId xmlns:p14="http://schemas.microsoft.com/office/powerpoint/2010/main" val="142538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526444"/>
                    </a:ext>
                  </a:extLst>
                </a:gridCol>
                <a:gridCol w="246888">
                  <a:extLst>
                    <a:ext uri="{9D8B030D-6E8A-4147-A177-3AD203B41FA5}">
                      <a16:colId xmlns:a16="http://schemas.microsoft.com/office/drawing/2014/main" val="4001081478"/>
                    </a:ext>
                  </a:extLst>
                </a:gridCol>
                <a:gridCol w="246888">
                  <a:extLst>
                    <a:ext uri="{9D8B030D-6E8A-4147-A177-3AD203B41FA5}">
                      <a16:colId xmlns:a16="http://schemas.microsoft.com/office/drawing/2014/main" val="1093609786"/>
                    </a:ext>
                  </a:extLst>
                </a:gridCol>
                <a:gridCol w="246888">
                  <a:extLst>
                    <a:ext uri="{9D8B030D-6E8A-4147-A177-3AD203B41FA5}">
                      <a16:colId xmlns:a16="http://schemas.microsoft.com/office/drawing/2014/main" val="4278710061"/>
                    </a:ext>
                  </a:extLst>
                </a:gridCol>
                <a:gridCol w="246888">
                  <a:extLst>
                    <a:ext uri="{9D8B030D-6E8A-4147-A177-3AD203B41FA5}">
                      <a16:colId xmlns:a16="http://schemas.microsoft.com/office/drawing/2014/main" val="3012731249"/>
                    </a:ext>
                  </a:extLst>
                </a:gridCol>
                <a:gridCol w="246888">
                  <a:extLst>
                    <a:ext uri="{9D8B030D-6E8A-4147-A177-3AD203B41FA5}">
                      <a16:colId xmlns:a16="http://schemas.microsoft.com/office/drawing/2014/main" val="4043496396"/>
                    </a:ext>
                  </a:extLst>
                </a:gridCol>
                <a:gridCol w="246888">
                  <a:extLst>
                    <a:ext uri="{9D8B030D-6E8A-4147-A177-3AD203B41FA5}">
                      <a16:colId xmlns:a16="http://schemas.microsoft.com/office/drawing/2014/main" val="2680214011"/>
                    </a:ext>
                  </a:extLst>
                </a:gridCol>
                <a:gridCol w="246888">
                  <a:extLst>
                    <a:ext uri="{9D8B030D-6E8A-4147-A177-3AD203B41FA5}">
                      <a16:colId xmlns:a16="http://schemas.microsoft.com/office/drawing/2014/main" val="802125449"/>
                    </a:ext>
                  </a:extLst>
                </a:gridCol>
                <a:gridCol w="246888">
                  <a:extLst>
                    <a:ext uri="{9D8B030D-6E8A-4147-A177-3AD203B41FA5}">
                      <a16:colId xmlns:a16="http://schemas.microsoft.com/office/drawing/2014/main" val="2451687354"/>
                    </a:ext>
                  </a:extLst>
                </a:gridCol>
                <a:gridCol w="246888">
                  <a:extLst>
                    <a:ext uri="{9D8B030D-6E8A-4147-A177-3AD203B41FA5}">
                      <a16:colId xmlns:a16="http://schemas.microsoft.com/office/drawing/2014/main" val="2736688825"/>
                    </a:ext>
                  </a:extLst>
                </a:gridCol>
                <a:gridCol w="246888">
                  <a:extLst>
                    <a:ext uri="{9D8B030D-6E8A-4147-A177-3AD203B41FA5}">
                      <a16:colId xmlns:a16="http://schemas.microsoft.com/office/drawing/2014/main" val="2808288194"/>
                    </a:ext>
                  </a:extLst>
                </a:gridCol>
                <a:gridCol w="246888">
                  <a:extLst>
                    <a:ext uri="{9D8B030D-6E8A-4147-A177-3AD203B41FA5}">
                      <a16:colId xmlns:a16="http://schemas.microsoft.com/office/drawing/2014/main" val="3539677971"/>
                    </a:ext>
                  </a:extLst>
                </a:gridCol>
                <a:gridCol w="246888">
                  <a:extLst>
                    <a:ext uri="{9D8B030D-6E8A-4147-A177-3AD203B41FA5}">
                      <a16:colId xmlns:a16="http://schemas.microsoft.com/office/drawing/2014/main" val="1976817814"/>
                    </a:ext>
                  </a:extLst>
                </a:gridCol>
                <a:gridCol w="246888">
                  <a:extLst>
                    <a:ext uri="{9D8B030D-6E8A-4147-A177-3AD203B41FA5}">
                      <a16:colId xmlns:a16="http://schemas.microsoft.com/office/drawing/2014/main" val="88018488"/>
                    </a:ext>
                  </a:extLst>
                </a:gridCol>
                <a:gridCol w="246888">
                  <a:extLst>
                    <a:ext uri="{9D8B030D-6E8A-4147-A177-3AD203B41FA5}">
                      <a16:colId xmlns:a16="http://schemas.microsoft.com/office/drawing/2014/main" val="3406612196"/>
                    </a:ext>
                  </a:extLst>
                </a:gridCol>
                <a:gridCol w="246888">
                  <a:extLst>
                    <a:ext uri="{9D8B030D-6E8A-4147-A177-3AD203B41FA5}">
                      <a16:colId xmlns:a16="http://schemas.microsoft.com/office/drawing/2014/main" val="1632252845"/>
                    </a:ext>
                  </a:extLst>
                </a:gridCol>
                <a:gridCol w="246888">
                  <a:extLst>
                    <a:ext uri="{9D8B030D-6E8A-4147-A177-3AD203B41FA5}">
                      <a16:colId xmlns:a16="http://schemas.microsoft.com/office/drawing/2014/main" val="295487725"/>
                    </a:ext>
                  </a:extLst>
                </a:gridCol>
                <a:gridCol w="246888">
                  <a:extLst>
                    <a:ext uri="{9D8B030D-6E8A-4147-A177-3AD203B41FA5}">
                      <a16:colId xmlns:a16="http://schemas.microsoft.com/office/drawing/2014/main" val="1535404545"/>
                    </a:ext>
                  </a:extLst>
                </a:gridCol>
                <a:gridCol w="246888">
                  <a:extLst>
                    <a:ext uri="{9D8B030D-6E8A-4147-A177-3AD203B41FA5}">
                      <a16:colId xmlns:a16="http://schemas.microsoft.com/office/drawing/2014/main" val="2340086320"/>
                    </a:ext>
                  </a:extLst>
                </a:gridCol>
                <a:gridCol w="246888">
                  <a:extLst>
                    <a:ext uri="{9D8B030D-6E8A-4147-A177-3AD203B41FA5}">
                      <a16:colId xmlns:a16="http://schemas.microsoft.com/office/drawing/2014/main" val="1149876462"/>
                    </a:ext>
                  </a:extLst>
                </a:gridCol>
                <a:gridCol w="246888">
                  <a:extLst>
                    <a:ext uri="{9D8B030D-6E8A-4147-A177-3AD203B41FA5}">
                      <a16:colId xmlns:a16="http://schemas.microsoft.com/office/drawing/2014/main" val="3141936242"/>
                    </a:ext>
                  </a:extLst>
                </a:gridCol>
                <a:gridCol w="246888">
                  <a:extLst>
                    <a:ext uri="{9D8B030D-6E8A-4147-A177-3AD203B41FA5}">
                      <a16:colId xmlns:a16="http://schemas.microsoft.com/office/drawing/2014/main" val="3706548623"/>
                    </a:ext>
                  </a:extLst>
                </a:gridCol>
                <a:gridCol w="246888">
                  <a:extLst>
                    <a:ext uri="{9D8B030D-6E8A-4147-A177-3AD203B41FA5}">
                      <a16:colId xmlns:a16="http://schemas.microsoft.com/office/drawing/2014/main" val="136357484"/>
                    </a:ext>
                  </a:extLst>
                </a:gridCol>
                <a:gridCol w="246888">
                  <a:extLst>
                    <a:ext uri="{9D8B030D-6E8A-4147-A177-3AD203B41FA5}">
                      <a16:colId xmlns:a16="http://schemas.microsoft.com/office/drawing/2014/main" val="1165399180"/>
                    </a:ext>
                  </a:extLst>
                </a:gridCol>
                <a:gridCol w="246888">
                  <a:extLst>
                    <a:ext uri="{9D8B030D-6E8A-4147-A177-3AD203B41FA5}">
                      <a16:colId xmlns:a16="http://schemas.microsoft.com/office/drawing/2014/main" val="1046492971"/>
                    </a:ext>
                  </a:extLst>
                </a:gridCol>
                <a:gridCol w="246888">
                  <a:extLst>
                    <a:ext uri="{9D8B030D-6E8A-4147-A177-3AD203B41FA5}">
                      <a16:colId xmlns:a16="http://schemas.microsoft.com/office/drawing/2014/main" val="4095813507"/>
                    </a:ext>
                  </a:extLst>
                </a:gridCol>
                <a:gridCol w="246888">
                  <a:extLst>
                    <a:ext uri="{9D8B030D-6E8A-4147-A177-3AD203B41FA5}">
                      <a16:colId xmlns:a16="http://schemas.microsoft.com/office/drawing/2014/main" val="96458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559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- 2018-06-22 19:55:10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019373"/>
                  </a:ext>
                </a:extLst>
              </a:tr>
            </a:tbl>
          </a:graphicData>
        </a:graphic>
      </p:graphicFrame>
      <p:sp>
        <p:nvSpPr>
          <p:cNvPr id="4" name="Text Placeholder 3">
            <a:extLst>
              <a:ext uri="{FF2B5EF4-FFF2-40B4-BE49-F238E27FC236}">
                <a16:creationId xmlns:a16="http://schemas.microsoft.com/office/drawing/2014/main" id="{FECDCF88-FD19-44DF-8AB5-D5B1956B853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161143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3B2F-B248-4946-AA92-EBB9C0C31CA5}"/>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8C7C461B-92EB-45FF-A40C-ACDB9D0E3005}"/>
              </a:ext>
            </a:extLst>
          </p:cNvPr>
          <p:cNvGraphicFramePr>
            <a:graphicFrameLocks noGrp="1"/>
          </p:cNvGraphicFramePr>
          <p:nvPr>
            <p:ph type="tbl" sz="quarter" idx="13"/>
            <p:extLst>
              <p:ext uri="{D42A27DB-BD31-4B8C-83A1-F6EECF244321}">
                <p14:modId xmlns:p14="http://schemas.microsoft.com/office/powerpoint/2010/main" val="391401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1829195"/>
                    </a:ext>
                  </a:extLst>
                </a:gridCol>
                <a:gridCol w="246888">
                  <a:extLst>
                    <a:ext uri="{9D8B030D-6E8A-4147-A177-3AD203B41FA5}">
                      <a16:colId xmlns:a16="http://schemas.microsoft.com/office/drawing/2014/main" val="694547521"/>
                    </a:ext>
                  </a:extLst>
                </a:gridCol>
                <a:gridCol w="246888">
                  <a:extLst>
                    <a:ext uri="{9D8B030D-6E8A-4147-A177-3AD203B41FA5}">
                      <a16:colId xmlns:a16="http://schemas.microsoft.com/office/drawing/2014/main" val="2037379947"/>
                    </a:ext>
                  </a:extLst>
                </a:gridCol>
                <a:gridCol w="246888">
                  <a:extLst>
                    <a:ext uri="{9D8B030D-6E8A-4147-A177-3AD203B41FA5}">
                      <a16:colId xmlns:a16="http://schemas.microsoft.com/office/drawing/2014/main" val="3409124481"/>
                    </a:ext>
                  </a:extLst>
                </a:gridCol>
                <a:gridCol w="246888">
                  <a:extLst>
                    <a:ext uri="{9D8B030D-6E8A-4147-A177-3AD203B41FA5}">
                      <a16:colId xmlns:a16="http://schemas.microsoft.com/office/drawing/2014/main" val="2596310763"/>
                    </a:ext>
                  </a:extLst>
                </a:gridCol>
                <a:gridCol w="246888">
                  <a:extLst>
                    <a:ext uri="{9D8B030D-6E8A-4147-A177-3AD203B41FA5}">
                      <a16:colId xmlns:a16="http://schemas.microsoft.com/office/drawing/2014/main" val="2737109911"/>
                    </a:ext>
                  </a:extLst>
                </a:gridCol>
                <a:gridCol w="246888">
                  <a:extLst>
                    <a:ext uri="{9D8B030D-6E8A-4147-A177-3AD203B41FA5}">
                      <a16:colId xmlns:a16="http://schemas.microsoft.com/office/drawing/2014/main" val="271394610"/>
                    </a:ext>
                  </a:extLst>
                </a:gridCol>
                <a:gridCol w="246888">
                  <a:extLst>
                    <a:ext uri="{9D8B030D-6E8A-4147-A177-3AD203B41FA5}">
                      <a16:colId xmlns:a16="http://schemas.microsoft.com/office/drawing/2014/main" val="2165266117"/>
                    </a:ext>
                  </a:extLst>
                </a:gridCol>
                <a:gridCol w="246888">
                  <a:extLst>
                    <a:ext uri="{9D8B030D-6E8A-4147-A177-3AD203B41FA5}">
                      <a16:colId xmlns:a16="http://schemas.microsoft.com/office/drawing/2014/main" val="11840243"/>
                    </a:ext>
                  </a:extLst>
                </a:gridCol>
                <a:gridCol w="246888">
                  <a:extLst>
                    <a:ext uri="{9D8B030D-6E8A-4147-A177-3AD203B41FA5}">
                      <a16:colId xmlns:a16="http://schemas.microsoft.com/office/drawing/2014/main" val="3208899017"/>
                    </a:ext>
                  </a:extLst>
                </a:gridCol>
                <a:gridCol w="246888">
                  <a:extLst>
                    <a:ext uri="{9D8B030D-6E8A-4147-A177-3AD203B41FA5}">
                      <a16:colId xmlns:a16="http://schemas.microsoft.com/office/drawing/2014/main" val="570234871"/>
                    </a:ext>
                  </a:extLst>
                </a:gridCol>
                <a:gridCol w="246888">
                  <a:extLst>
                    <a:ext uri="{9D8B030D-6E8A-4147-A177-3AD203B41FA5}">
                      <a16:colId xmlns:a16="http://schemas.microsoft.com/office/drawing/2014/main" val="2176511384"/>
                    </a:ext>
                  </a:extLst>
                </a:gridCol>
                <a:gridCol w="246888">
                  <a:extLst>
                    <a:ext uri="{9D8B030D-6E8A-4147-A177-3AD203B41FA5}">
                      <a16:colId xmlns:a16="http://schemas.microsoft.com/office/drawing/2014/main" val="3025330472"/>
                    </a:ext>
                  </a:extLst>
                </a:gridCol>
                <a:gridCol w="246888">
                  <a:extLst>
                    <a:ext uri="{9D8B030D-6E8A-4147-A177-3AD203B41FA5}">
                      <a16:colId xmlns:a16="http://schemas.microsoft.com/office/drawing/2014/main" val="2907922716"/>
                    </a:ext>
                  </a:extLst>
                </a:gridCol>
                <a:gridCol w="246888">
                  <a:extLst>
                    <a:ext uri="{9D8B030D-6E8A-4147-A177-3AD203B41FA5}">
                      <a16:colId xmlns:a16="http://schemas.microsoft.com/office/drawing/2014/main" val="3173138788"/>
                    </a:ext>
                  </a:extLst>
                </a:gridCol>
                <a:gridCol w="246888">
                  <a:extLst>
                    <a:ext uri="{9D8B030D-6E8A-4147-A177-3AD203B41FA5}">
                      <a16:colId xmlns:a16="http://schemas.microsoft.com/office/drawing/2014/main" val="965586864"/>
                    </a:ext>
                  </a:extLst>
                </a:gridCol>
                <a:gridCol w="246888">
                  <a:extLst>
                    <a:ext uri="{9D8B030D-6E8A-4147-A177-3AD203B41FA5}">
                      <a16:colId xmlns:a16="http://schemas.microsoft.com/office/drawing/2014/main" val="773293789"/>
                    </a:ext>
                  </a:extLst>
                </a:gridCol>
                <a:gridCol w="246888">
                  <a:extLst>
                    <a:ext uri="{9D8B030D-6E8A-4147-A177-3AD203B41FA5}">
                      <a16:colId xmlns:a16="http://schemas.microsoft.com/office/drawing/2014/main" val="4066000121"/>
                    </a:ext>
                  </a:extLst>
                </a:gridCol>
                <a:gridCol w="246888">
                  <a:extLst>
                    <a:ext uri="{9D8B030D-6E8A-4147-A177-3AD203B41FA5}">
                      <a16:colId xmlns:a16="http://schemas.microsoft.com/office/drawing/2014/main" val="2979222483"/>
                    </a:ext>
                  </a:extLst>
                </a:gridCol>
                <a:gridCol w="246888">
                  <a:extLst>
                    <a:ext uri="{9D8B030D-6E8A-4147-A177-3AD203B41FA5}">
                      <a16:colId xmlns:a16="http://schemas.microsoft.com/office/drawing/2014/main" val="3350863757"/>
                    </a:ext>
                  </a:extLst>
                </a:gridCol>
                <a:gridCol w="246888">
                  <a:extLst>
                    <a:ext uri="{9D8B030D-6E8A-4147-A177-3AD203B41FA5}">
                      <a16:colId xmlns:a16="http://schemas.microsoft.com/office/drawing/2014/main" val="2180074029"/>
                    </a:ext>
                  </a:extLst>
                </a:gridCol>
                <a:gridCol w="246888">
                  <a:extLst>
                    <a:ext uri="{9D8B030D-6E8A-4147-A177-3AD203B41FA5}">
                      <a16:colId xmlns:a16="http://schemas.microsoft.com/office/drawing/2014/main" val="3110628506"/>
                    </a:ext>
                  </a:extLst>
                </a:gridCol>
                <a:gridCol w="246888">
                  <a:extLst>
                    <a:ext uri="{9D8B030D-6E8A-4147-A177-3AD203B41FA5}">
                      <a16:colId xmlns:a16="http://schemas.microsoft.com/office/drawing/2014/main" val="2404849041"/>
                    </a:ext>
                  </a:extLst>
                </a:gridCol>
                <a:gridCol w="246888">
                  <a:extLst>
                    <a:ext uri="{9D8B030D-6E8A-4147-A177-3AD203B41FA5}">
                      <a16:colId xmlns:a16="http://schemas.microsoft.com/office/drawing/2014/main" val="1930852277"/>
                    </a:ext>
                  </a:extLst>
                </a:gridCol>
                <a:gridCol w="246888">
                  <a:extLst>
                    <a:ext uri="{9D8B030D-6E8A-4147-A177-3AD203B41FA5}">
                      <a16:colId xmlns:a16="http://schemas.microsoft.com/office/drawing/2014/main" val="3902908092"/>
                    </a:ext>
                  </a:extLst>
                </a:gridCol>
                <a:gridCol w="246888">
                  <a:extLst>
                    <a:ext uri="{9D8B030D-6E8A-4147-A177-3AD203B41FA5}">
                      <a16:colId xmlns:a16="http://schemas.microsoft.com/office/drawing/2014/main" val="2905481332"/>
                    </a:ext>
                  </a:extLst>
                </a:gridCol>
                <a:gridCol w="246888">
                  <a:extLst>
                    <a:ext uri="{9D8B030D-6E8A-4147-A177-3AD203B41FA5}">
                      <a16:colId xmlns:a16="http://schemas.microsoft.com/office/drawing/2014/main" val="400064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491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- 2018-06-20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فقط عندما نفقد كل شيء، نكون أحراراً لفعل أي شيء”
تشاك بولانيك | نادي القتال
ما هما القاعدتان الأولى والثانية لنادي القتال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5763743"/>
                  </a:ext>
                </a:extLst>
              </a:tr>
            </a:tbl>
          </a:graphicData>
        </a:graphic>
      </p:graphicFrame>
      <p:sp>
        <p:nvSpPr>
          <p:cNvPr id="4" name="Text Placeholder 3">
            <a:extLst>
              <a:ext uri="{FF2B5EF4-FFF2-40B4-BE49-F238E27FC236}">
                <a16:creationId xmlns:a16="http://schemas.microsoft.com/office/drawing/2014/main" id="{8D164DB5-5B56-424B-999C-055C6D9E21D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702289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E614-C307-45BF-B583-2C479052D907}"/>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453CB554-6684-424D-AB14-A1ECFDC9EA67}"/>
              </a:ext>
            </a:extLst>
          </p:cNvPr>
          <p:cNvGraphicFramePr>
            <a:graphicFrameLocks noGrp="1"/>
          </p:cNvGraphicFramePr>
          <p:nvPr>
            <p:ph type="tbl" sz="quarter" idx="13"/>
            <p:extLst>
              <p:ext uri="{D42A27DB-BD31-4B8C-83A1-F6EECF244321}">
                <p14:modId xmlns:p14="http://schemas.microsoft.com/office/powerpoint/2010/main" val="218738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4131710"/>
                    </a:ext>
                  </a:extLst>
                </a:gridCol>
                <a:gridCol w="246888">
                  <a:extLst>
                    <a:ext uri="{9D8B030D-6E8A-4147-A177-3AD203B41FA5}">
                      <a16:colId xmlns:a16="http://schemas.microsoft.com/office/drawing/2014/main" val="3776997961"/>
                    </a:ext>
                  </a:extLst>
                </a:gridCol>
                <a:gridCol w="246888">
                  <a:extLst>
                    <a:ext uri="{9D8B030D-6E8A-4147-A177-3AD203B41FA5}">
                      <a16:colId xmlns:a16="http://schemas.microsoft.com/office/drawing/2014/main" val="980558101"/>
                    </a:ext>
                  </a:extLst>
                </a:gridCol>
                <a:gridCol w="246888">
                  <a:extLst>
                    <a:ext uri="{9D8B030D-6E8A-4147-A177-3AD203B41FA5}">
                      <a16:colId xmlns:a16="http://schemas.microsoft.com/office/drawing/2014/main" val="4200843283"/>
                    </a:ext>
                  </a:extLst>
                </a:gridCol>
                <a:gridCol w="246888">
                  <a:extLst>
                    <a:ext uri="{9D8B030D-6E8A-4147-A177-3AD203B41FA5}">
                      <a16:colId xmlns:a16="http://schemas.microsoft.com/office/drawing/2014/main" val="1368253941"/>
                    </a:ext>
                  </a:extLst>
                </a:gridCol>
                <a:gridCol w="246888">
                  <a:extLst>
                    <a:ext uri="{9D8B030D-6E8A-4147-A177-3AD203B41FA5}">
                      <a16:colId xmlns:a16="http://schemas.microsoft.com/office/drawing/2014/main" val="1302248783"/>
                    </a:ext>
                  </a:extLst>
                </a:gridCol>
                <a:gridCol w="246888">
                  <a:extLst>
                    <a:ext uri="{9D8B030D-6E8A-4147-A177-3AD203B41FA5}">
                      <a16:colId xmlns:a16="http://schemas.microsoft.com/office/drawing/2014/main" val="2610953960"/>
                    </a:ext>
                  </a:extLst>
                </a:gridCol>
                <a:gridCol w="246888">
                  <a:extLst>
                    <a:ext uri="{9D8B030D-6E8A-4147-A177-3AD203B41FA5}">
                      <a16:colId xmlns:a16="http://schemas.microsoft.com/office/drawing/2014/main" val="3076826841"/>
                    </a:ext>
                  </a:extLst>
                </a:gridCol>
                <a:gridCol w="246888">
                  <a:extLst>
                    <a:ext uri="{9D8B030D-6E8A-4147-A177-3AD203B41FA5}">
                      <a16:colId xmlns:a16="http://schemas.microsoft.com/office/drawing/2014/main" val="2832179980"/>
                    </a:ext>
                  </a:extLst>
                </a:gridCol>
                <a:gridCol w="246888">
                  <a:extLst>
                    <a:ext uri="{9D8B030D-6E8A-4147-A177-3AD203B41FA5}">
                      <a16:colId xmlns:a16="http://schemas.microsoft.com/office/drawing/2014/main" val="1257957303"/>
                    </a:ext>
                  </a:extLst>
                </a:gridCol>
                <a:gridCol w="246888">
                  <a:extLst>
                    <a:ext uri="{9D8B030D-6E8A-4147-A177-3AD203B41FA5}">
                      <a16:colId xmlns:a16="http://schemas.microsoft.com/office/drawing/2014/main" val="436832433"/>
                    </a:ext>
                  </a:extLst>
                </a:gridCol>
                <a:gridCol w="246888">
                  <a:extLst>
                    <a:ext uri="{9D8B030D-6E8A-4147-A177-3AD203B41FA5}">
                      <a16:colId xmlns:a16="http://schemas.microsoft.com/office/drawing/2014/main" val="3756212472"/>
                    </a:ext>
                  </a:extLst>
                </a:gridCol>
                <a:gridCol w="246888">
                  <a:extLst>
                    <a:ext uri="{9D8B030D-6E8A-4147-A177-3AD203B41FA5}">
                      <a16:colId xmlns:a16="http://schemas.microsoft.com/office/drawing/2014/main" val="1196218467"/>
                    </a:ext>
                  </a:extLst>
                </a:gridCol>
                <a:gridCol w="246888">
                  <a:extLst>
                    <a:ext uri="{9D8B030D-6E8A-4147-A177-3AD203B41FA5}">
                      <a16:colId xmlns:a16="http://schemas.microsoft.com/office/drawing/2014/main" val="1131472971"/>
                    </a:ext>
                  </a:extLst>
                </a:gridCol>
                <a:gridCol w="246888">
                  <a:extLst>
                    <a:ext uri="{9D8B030D-6E8A-4147-A177-3AD203B41FA5}">
                      <a16:colId xmlns:a16="http://schemas.microsoft.com/office/drawing/2014/main" val="1305237330"/>
                    </a:ext>
                  </a:extLst>
                </a:gridCol>
                <a:gridCol w="246888">
                  <a:extLst>
                    <a:ext uri="{9D8B030D-6E8A-4147-A177-3AD203B41FA5}">
                      <a16:colId xmlns:a16="http://schemas.microsoft.com/office/drawing/2014/main" val="2572461102"/>
                    </a:ext>
                  </a:extLst>
                </a:gridCol>
                <a:gridCol w="246888">
                  <a:extLst>
                    <a:ext uri="{9D8B030D-6E8A-4147-A177-3AD203B41FA5}">
                      <a16:colId xmlns:a16="http://schemas.microsoft.com/office/drawing/2014/main" val="122897792"/>
                    </a:ext>
                  </a:extLst>
                </a:gridCol>
                <a:gridCol w="246888">
                  <a:extLst>
                    <a:ext uri="{9D8B030D-6E8A-4147-A177-3AD203B41FA5}">
                      <a16:colId xmlns:a16="http://schemas.microsoft.com/office/drawing/2014/main" val="2246104324"/>
                    </a:ext>
                  </a:extLst>
                </a:gridCol>
                <a:gridCol w="246888">
                  <a:extLst>
                    <a:ext uri="{9D8B030D-6E8A-4147-A177-3AD203B41FA5}">
                      <a16:colId xmlns:a16="http://schemas.microsoft.com/office/drawing/2014/main" val="2219233400"/>
                    </a:ext>
                  </a:extLst>
                </a:gridCol>
                <a:gridCol w="246888">
                  <a:extLst>
                    <a:ext uri="{9D8B030D-6E8A-4147-A177-3AD203B41FA5}">
                      <a16:colId xmlns:a16="http://schemas.microsoft.com/office/drawing/2014/main" val="2642182978"/>
                    </a:ext>
                  </a:extLst>
                </a:gridCol>
                <a:gridCol w="246888">
                  <a:extLst>
                    <a:ext uri="{9D8B030D-6E8A-4147-A177-3AD203B41FA5}">
                      <a16:colId xmlns:a16="http://schemas.microsoft.com/office/drawing/2014/main" val="3391644755"/>
                    </a:ext>
                  </a:extLst>
                </a:gridCol>
                <a:gridCol w="246888">
                  <a:extLst>
                    <a:ext uri="{9D8B030D-6E8A-4147-A177-3AD203B41FA5}">
                      <a16:colId xmlns:a16="http://schemas.microsoft.com/office/drawing/2014/main" val="727693774"/>
                    </a:ext>
                  </a:extLst>
                </a:gridCol>
                <a:gridCol w="246888">
                  <a:extLst>
                    <a:ext uri="{9D8B030D-6E8A-4147-A177-3AD203B41FA5}">
                      <a16:colId xmlns:a16="http://schemas.microsoft.com/office/drawing/2014/main" val="3208954727"/>
                    </a:ext>
                  </a:extLst>
                </a:gridCol>
                <a:gridCol w="246888">
                  <a:extLst>
                    <a:ext uri="{9D8B030D-6E8A-4147-A177-3AD203B41FA5}">
                      <a16:colId xmlns:a16="http://schemas.microsoft.com/office/drawing/2014/main" val="945205492"/>
                    </a:ext>
                  </a:extLst>
                </a:gridCol>
                <a:gridCol w="246888">
                  <a:extLst>
                    <a:ext uri="{9D8B030D-6E8A-4147-A177-3AD203B41FA5}">
                      <a16:colId xmlns:a16="http://schemas.microsoft.com/office/drawing/2014/main" val="3586087844"/>
                    </a:ext>
                  </a:extLst>
                </a:gridCol>
                <a:gridCol w="246888">
                  <a:extLst>
                    <a:ext uri="{9D8B030D-6E8A-4147-A177-3AD203B41FA5}">
                      <a16:colId xmlns:a16="http://schemas.microsoft.com/office/drawing/2014/main" val="1133867038"/>
                    </a:ext>
                  </a:extLst>
                </a:gridCol>
                <a:gridCol w="246888">
                  <a:extLst>
                    <a:ext uri="{9D8B030D-6E8A-4147-A177-3AD203B41FA5}">
                      <a16:colId xmlns:a16="http://schemas.microsoft.com/office/drawing/2014/main" val="96499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630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- 2018-06-19 17:00:00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4551532"/>
                  </a:ext>
                </a:extLst>
              </a:tr>
            </a:tbl>
          </a:graphicData>
        </a:graphic>
      </p:graphicFrame>
      <p:sp>
        <p:nvSpPr>
          <p:cNvPr id="4" name="Text Placeholder 3">
            <a:extLst>
              <a:ext uri="{FF2B5EF4-FFF2-40B4-BE49-F238E27FC236}">
                <a16:creationId xmlns:a16="http://schemas.microsoft.com/office/drawing/2014/main" id="{E2F80F30-9D53-4CC8-AA1F-0B097A63D3A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906641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E61DC-0158-4F7A-83B9-014400C00D24}"/>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21788454-89E4-46FF-B0DB-3A0BC0845903}"/>
              </a:ext>
            </a:extLst>
          </p:cNvPr>
          <p:cNvGraphicFramePr>
            <a:graphicFrameLocks noGrp="1"/>
          </p:cNvGraphicFramePr>
          <p:nvPr>
            <p:ph type="tbl" sz="quarter" idx="13"/>
            <p:extLst>
              <p:ext uri="{D42A27DB-BD31-4B8C-83A1-F6EECF244321}">
                <p14:modId xmlns:p14="http://schemas.microsoft.com/office/powerpoint/2010/main" val="148373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8386494"/>
                    </a:ext>
                  </a:extLst>
                </a:gridCol>
                <a:gridCol w="246888">
                  <a:extLst>
                    <a:ext uri="{9D8B030D-6E8A-4147-A177-3AD203B41FA5}">
                      <a16:colId xmlns:a16="http://schemas.microsoft.com/office/drawing/2014/main" val="808678146"/>
                    </a:ext>
                  </a:extLst>
                </a:gridCol>
                <a:gridCol w="246888">
                  <a:extLst>
                    <a:ext uri="{9D8B030D-6E8A-4147-A177-3AD203B41FA5}">
                      <a16:colId xmlns:a16="http://schemas.microsoft.com/office/drawing/2014/main" val="3163034324"/>
                    </a:ext>
                  </a:extLst>
                </a:gridCol>
                <a:gridCol w="246888">
                  <a:extLst>
                    <a:ext uri="{9D8B030D-6E8A-4147-A177-3AD203B41FA5}">
                      <a16:colId xmlns:a16="http://schemas.microsoft.com/office/drawing/2014/main" val="266301960"/>
                    </a:ext>
                  </a:extLst>
                </a:gridCol>
                <a:gridCol w="246888">
                  <a:extLst>
                    <a:ext uri="{9D8B030D-6E8A-4147-A177-3AD203B41FA5}">
                      <a16:colId xmlns:a16="http://schemas.microsoft.com/office/drawing/2014/main" val="776950417"/>
                    </a:ext>
                  </a:extLst>
                </a:gridCol>
                <a:gridCol w="246888">
                  <a:extLst>
                    <a:ext uri="{9D8B030D-6E8A-4147-A177-3AD203B41FA5}">
                      <a16:colId xmlns:a16="http://schemas.microsoft.com/office/drawing/2014/main" val="343066715"/>
                    </a:ext>
                  </a:extLst>
                </a:gridCol>
                <a:gridCol w="246888">
                  <a:extLst>
                    <a:ext uri="{9D8B030D-6E8A-4147-A177-3AD203B41FA5}">
                      <a16:colId xmlns:a16="http://schemas.microsoft.com/office/drawing/2014/main" val="2312093361"/>
                    </a:ext>
                  </a:extLst>
                </a:gridCol>
                <a:gridCol w="246888">
                  <a:extLst>
                    <a:ext uri="{9D8B030D-6E8A-4147-A177-3AD203B41FA5}">
                      <a16:colId xmlns:a16="http://schemas.microsoft.com/office/drawing/2014/main" val="2297329002"/>
                    </a:ext>
                  </a:extLst>
                </a:gridCol>
                <a:gridCol w="246888">
                  <a:extLst>
                    <a:ext uri="{9D8B030D-6E8A-4147-A177-3AD203B41FA5}">
                      <a16:colId xmlns:a16="http://schemas.microsoft.com/office/drawing/2014/main" val="4077845509"/>
                    </a:ext>
                  </a:extLst>
                </a:gridCol>
                <a:gridCol w="246888">
                  <a:extLst>
                    <a:ext uri="{9D8B030D-6E8A-4147-A177-3AD203B41FA5}">
                      <a16:colId xmlns:a16="http://schemas.microsoft.com/office/drawing/2014/main" val="2199644473"/>
                    </a:ext>
                  </a:extLst>
                </a:gridCol>
                <a:gridCol w="246888">
                  <a:extLst>
                    <a:ext uri="{9D8B030D-6E8A-4147-A177-3AD203B41FA5}">
                      <a16:colId xmlns:a16="http://schemas.microsoft.com/office/drawing/2014/main" val="4176351334"/>
                    </a:ext>
                  </a:extLst>
                </a:gridCol>
                <a:gridCol w="246888">
                  <a:extLst>
                    <a:ext uri="{9D8B030D-6E8A-4147-A177-3AD203B41FA5}">
                      <a16:colId xmlns:a16="http://schemas.microsoft.com/office/drawing/2014/main" val="3873628728"/>
                    </a:ext>
                  </a:extLst>
                </a:gridCol>
                <a:gridCol w="246888">
                  <a:extLst>
                    <a:ext uri="{9D8B030D-6E8A-4147-A177-3AD203B41FA5}">
                      <a16:colId xmlns:a16="http://schemas.microsoft.com/office/drawing/2014/main" val="3326111978"/>
                    </a:ext>
                  </a:extLst>
                </a:gridCol>
                <a:gridCol w="246888">
                  <a:extLst>
                    <a:ext uri="{9D8B030D-6E8A-4147-A177-3AD203B41FA5}">
                      <a16:colId xmlns:a16="http://schemas.microsoft.com/office/drawing/2014/main" val="1957673663"/>
                    </a:ext>
                  </a:extLst>
                </a:gridCol>
                <a:gridCol w="246888">
                  <a:extLst>
                    <a:ext uri="{9D8B030D-6E8A-4147-A177-3AD203B41FA5}">
                      <a16:colId xmlns:a16="http://schemas.microsoft.com/office/drawing/2014/main" val="1310565450"/>
                    </a:ext>
                  </a:extLst>
                </a:gridCol>
                <a:gridCol w="246888">
                  <a:extLst>
                    <a:ext uri="{9D8B030D-6E8A-4147-A177-3AD203B41FA5}">
                      <a16:colId xmlns:a16="http://schemas.microsoft.com/office/drawing/2014/main" val="1630461148"/>
                    </a:ext>
                  </a:extLst>
                </a:gridCol>
                <a:gridCol w="246888">
                  <a:extLst>
                    <a:ext uri="{9D8B030D-6E8A-4147-A177-3AD203B41FA5}">
                      <a16:colId xmlns:a16="http://schemas.microsoft.com/office/drawing/2014/main" val="3899410616"/>
                    </a:ext>
                  </a:extLst>
                </a:gridCol>
                <a:gridCol w="246888">
                  <a:extLst>
                    <a:ext uri="{9D8B030D-6E8A-4147-A177-3AD203B41FA5}">
                      <a16:colId xmlns:a16="http://schemas.microsoft.com/office/drawing/2014/main" val="147154807"/>
                    </a:ext>
                  </a:extLst>
                </a:gridCol>
                <a:gridCol w="246888">
                  <a:extLst>
                    <a:ext uri="{9D8B030D-6E8A-4147-A177-3AD203B41FA5}">
                      <a16:colId xmlns:a16="http://schemas.microsoft.com/office/drawing/2014/main" val="352023352"/>
                    </a:ext>
                  </a:extLst>
                </a:gridCol>
                <a:gridCol w="246888">
                  <a:extLst>
                    <a:ext uri="{9D8B030D-6E8A-4147-A177-3AD203B41FA5}">
                      <a16:colId xmlns:a16="http://schemas.microsoft.com/office/drawing/2014/main" val="2212241226"/>
                    </a:ext>
                  </a:extLst>
                </a:gridCol>
                <a:gridCol w="246888">
                  <a:extLst>
                    <a:ext uri="{9D8B030D-6E8A-4147-A177-3AD203B41FA5}">
                      <a16:colId xmlns:a16="http://schemas.microsoft.com/office/drawing/2014/main" val="3244068579"/>
                    </a:ext>
                  </a:extLst>
                </a:gridCol>
                <a:gridCol w="246888">
                  <a:extLst>
                    <a:ext uri="{9D8B030D-6E8A-4147-A177-3AD203B41FA5}">
                      <a16:colId xmlns:a16="http://schemas.microsoft.com/office/drawing/2014/main" val="4095531754"/>
                    </a:ext>
                  </a:extLst>
                </a:gridCol>
                <a:gridCol w="246888">
                  <a:extLst>
                    <a:ext uri="{9D8B030D-6E8A-4147-A177-3AD203B41FA5}">
                      <a16:colId xmlns:a16="http://schemas.microsoft.com/office/drawing/2014/main" val="2437640096"/>
                    </a:ext>
                  </a:extLst>
                </a:gridCol>
                <a:gridCol w="246888">
                  <a:extLst>
                    <a:ext uri="{9D8B030D-6E8A-4147-A177-3AD203B41FA5}">
                      <a16:colId xmlns:a16="http://schemas.microsoft.com/office/drawing/2014/main" val="3713820239"/>
                    </a:ext>
                  </a:extLst>
                </a:gridCol>
                <a:gridCol w="246888">
                  <a:extLst>
                    <a:ext uri="{9D8B030D-6E8A-4147-A177-3AD203B41FA5}">
                      <a16:colId xmlns:a16="http://schemas.microsoft.com/office/drawing/2014/main" val="1237198089"/>
                    </a:ext>
                  </a:extLst>
                </a:gridCol>
                <a:gridCol w="246888">
                  <a:extLst>
                    <a:ext uri="{9D8B030D-6E8A-4147-A177-3AD203B41FA5}">
                      <a16:colId xmlns:a16="http://schemas.microsoft.com/office/drawing/2014/main" val="3439398881"/>
                    </a:ext>
                  </a:extLst>
                </a:gridCol>
                <a:gridCol w="246888">
                  <a:extLst>
                    <a:ext uri="{9D8B030D-6E8A-4147-A177-3AD203B41FA5}">
                      <a16:colId xmlns:a16="http://schemas.microsoft.com/office/drawing/2014/main" val="40405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4940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- 2018-06-18 17:00:00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0221146"/>
                  </a:ext>
                </a:extLst>
              </a:tr>
            </a:tbl>
          </a:graphicData>
        </a:graphic>
      </p:graphicFrame>
      <p:sp>
        <p:nvSpPr>
          <p:cNvPr id="4" name="Text Placeholder 3">
            <a:extLst>
              <a:ext uri="{FF2B5EF4-FFF2-40B4-BE49-F238E27FC236}">
                <a16:creationId xmlns:a16="http://schemas.microsoft.com/office/drawing/2014/main" id="{E9851AC7-B9F7-4719-9539-856A4D982BC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991671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5803-0129-4399-907D-C018E16AE3FF}"/>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64154EFE-E59B-4C0E-8021-29176876A1B7}"/>
              </a:ext>
            </a:extLst>
          </p:cNvPr>
          <p:cNvGraphicFramePr>
            <a:graphicFrameLocks noGrp="1"/>
          </p:cNvGraphicFramePr>
          <p:nvPr>
            <p:ph type="tbl" sz="quarter" idx="13"/>
            <p:extLst>
              <p:ext uri="{D42A27DB-BD31-4B8C-83A1-F6EECF244321}">
                <p14:modId xmlns:p14="http://schemas.microsoft.com/office/powerpoint/2010/main" val="4269892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8912566"/>
                    </a:ext>
                  </a:extLst>
                </a:gridCol>
                <a:gridCol w="246888">
                  <a:extLst>
                    <a:ext uri="{9D8B030D-6E8A-4147-A177-3AD203B41FA5}">
                      <a16:colId xmlns:a16="http://schemas.microsoft.com/office/drawing/2014/main" val="3778372195"/>
                    </a:ext>
                  </a:extLst>
                </a:gridCol>
                <a:gridCol w="246888">
                  <a:extLst>
                    <a:ext uri="{9D8B030D-6E8A-4147-A177-3AD203B41FA5}">
                      <a16:colId xmlns:a16="http://schemas.microsoft.com/office/drawing/2014/main" val="2541045423"/>
                    </a:ext>
                  </a:extLst>
                </a:gridCol>
                <a:gridCol w="246888">
                  <a:extLst>
                    <a:ext uri="{9D8B030D-6E8A-4147-A177-3AD203B41FA5}">
                      <a16:colId xmlns:a16="http://schemas.microsoft.com/office/drawing/2014/main" val="569583684"/>
                    </a:ext>
                  </a:extLst>
                </a:gridCol>
                <a:gridCol w="246888">
                  <a:extLst>
                    <a:ext uri="{9D8B030D-6E8A-4147-A177-3AD203B41FA5}">
                      <a16:colId xmlns:a16="http://schemas.microsoft.com/office/drawing/2014/main" val="2052087589"/>
                    </a:ext>
                  </a:extLst>
                </a:gridCol>
                <a:gridCol w="246888">
                  <a:extLst>
                    <a:ext uri="{9D8B030D-6E8A-4147-A177-3AD203B41FA5}">
                      <a16:colId xmlns:a16="http://schemas.microsoft.com/office/drawing/2014/main" val="241975535"/>
                    </a:ext>
                  </a:extLst>
                </a:gridCol>
                <a:gridCol w="246888">
                  <a:extLst>
                    <a:ext uri="{9D8B030D-6E8A-4147-A177-3AD203B41FA5}">
                      <a16:colId xmlns:a16="http://schemas.microsoft.com/office/drawing/2014/main" val="1391947970"/>
                    </a:ext>
                  </a:extLst>
                </a:gridCol>
                <a:gridCol w="246888">
                  <a:extLst>
                    <a:ext uri="{9D8B030D-6E8A-4147-A177-3AD203B41FA5}">
                      <a16:colId xmlns:a16="http://schemas.microsoft.com/office/drawing/2014/main" val="4202877202"/>
                    </a:ext>
                  </a:extLst>
                </a:gridCol>
                <a:gridCol w="246888">
                  <a:extLst>
                    <a:ext uri="{9D8B030D-6E8A-4147-A177-3AD203B41FA5}">
                      <a16:colId xmlns:a16="http://schemas.microsoft.com/office/drawing/2014/main" val="3919350510"/>
                    </a:ext>
                  </a:extLst>
                </a:gridCol>
                <a:gridCol w="246888">
                  <a:extLst>
                    <a:ext uri="{9D8B030D-6E8A-4147-A177-3AD203B41FA5}">
                      <a16:colId xmlns:a16="http://schemas.microsoft.com/office/drawing/2014/main" val="3135956598"/>
                    </a:ext>
                  </a:extLst>
                </a:gridCol>
                <a:gridCol w="246888">
                  <a:extLst>
                    <a:ext uri="{9D8B030D-6E8A-4147-A177-3AD203B41FA5}">
                      <a16:colId xmlns:a16="http://schemas.microsoft.com/office/drawing/2014/main" val="3194045231"/>
                    </a:ext>
                  </a:extLst>
                </a:gridCol>
                <a:gridCol w="246888">
                  <a:extLst>
                    <a:ext uri="{9D8B030D-6E8A-4147-A177-3AD203B41FA5}">
                      <a16:colId xmlns:a16="http://schemas.microsoft.com/office/drawing/2014/main" val="2214216151"/>
                    </a:ext>
                  </a:extLst>
                </a:gridCol>
                <a:gridCol w="246888">
                  <a:extLst>
                    <a:ext uri="{9D8B030D-6E8A-4147-A177-3AD203B41FA5}">
                      <a16:colId xmlns:a16="http://schemas.microsoft.com/office/drawing/2014/main" val="3695578757"/>
                    </a:ext>
                  </a:extLst>
                </a:gridCol>
                <a:gridCol w="246888">
                  <a:extLst>
                    <a:ext uri="{9D8B030D-6E8A-4147-A177-3AD203B41FA5}">
                      <a16:colId xmlns:a16="http://schemas.microsoft.com/office/drawing/2014/main" val="1932413415"/>
                    </a:ext>
                  </a:extLst>
                </a:gridCol>
                <a:gridCol w="246888">
                  <a:extLst>
                    <a:ext uri="{9D8B030D-6E8A-4147-A177-3AD203B41FA5}">
                      <a16:colId xmlns:a16="http://schemas.microsoft.com/office/drawing/2014/main" val="1929764314"/>
                    </a:ext>
                  </a:extLst>
                </a:gridCol>
                <a:gridCol w="246888">
                  <a:extLst>
                    <a:ext uri="{9D8B030D-6E8A-4147-A177-3AD203B41FA5}">
                      <a16:colId xmlns:a16="http://schemas.microsoft.com/office/drawing/2014/main" val="2391061208"/>
                    </a:ext>
                  </a:extLst>
                </a:gridCol>
                <a:gridCol w="246888">
                  <a:extLst>
                    <a:ext uri="{9D8B030D-6E8A-4147-A177-3AD203B41FA5}">
                      <a16:colId xmlns:a16="http://schemas.microsoft.com/office/drawing/2014/main" val="2110248434"/>
                    </a:ext>
                  </a:extLst>
                </a:gridCol>
                <a:gridCol w="246888">
                  <a:extLst>
                    <a:ext uri="{9D8B030D-6E8A-4147-A177-3AD203B41FA5}">
                      <a16:colId xmlns:a16="http://schemas.microsoft.com/office/drawing/2014/main" val="4181976739"/>
                    </a:ext>
                  </a:extLst>
                </a:gridCol>
                <a:gridCol w="246888">
                  <a:extLst>
                    <a:ext uri="{9D8B030D-6E8A-4147-A177-3AD203B41FA5}">
                      <a16:colId xmlns:a16="http://schemas.microsoft.com/office/drawing/2014/main" val="2397575185"/>
                    </a:ext>
                  </a:extLst>
                </a:gridCol>
                <a:gridCol w="246888">
                  <a:extLst>
                    <a:ext uri="{9D8B030D-6E8A-4147-A177-3AD203B41FA5}">
                      <a16:colId xmlns:a16="http://schemas.microsoft.com/office/drawing/2014/main" val="2696287868"/>
                    </a:ext>
                  </a:extLst>
                </a:gridCol>
                <a:gridCol w="246888">
                  <a:extLst>
                    <a:ext uri="{9D8B030D-6E8A-4147-A177-3AD203B41FA5}">
                      <a16:colId xmlns:a16="http://schemas.microsoft.com/office/drawing/2014/main" val="2632999413"/>
                    </a:ext>
                  </a:extLst>
                </a:gridCol>
                <a:gridCol w="246888">
                  <a:extLst>
                    <a:ext uri="{9D8B030D-6E8A-4147-A177-3AD203B41FA5}">
                      <a16:colId xmlns:a16="http://schemas.microsoft.com/office/drawing/2014/main" val="1824145308"/>
                    </a:ext>
                  </a:extLst>
                </a:gridCol>
                <a:gridCol w="246888">
                  <a:extLst>
                    <a:ext uri="{9D8B030D-6E8A-4147-A177-3AD203B41FA5}">
                      <a16:colId xmlns:a16="http://schemas.microsoft.com/office/drawing/2014/main" val="1455238340"/>
                    </a:ext>
                  </a:extLst>
                </a:gridCol>
                <a:gridCol w="246888">
                  <a:extLst>
                    <a:ext uri="{9D8B030D-6E8A-4147-A177-3AD203B41FA5}">
                      <a16:colId xmlns:a16="http://schemas.microsoft.com/office/drawing/2014/main" val="640900397"/>
                    </a:ext>
                  </a:extLst>
                </a:gridCol>
                <a:gridCol w="246888">
                  <a:extLst>
                    <a:ext uri="{9D8B030D-6E8A-4147-A177-3AD203B41FA5}">
                      <a16:colId xmlns:a16="http://schemas.microsoft.com/office/drawing/2014/main" val="534740035"/>
                    </a:ext>
                  </a:extLst>
                </a:gridCol>
                <a:gridCol w="246888">
                  <a:extLst>
                    <a:ext uri="{9D8B030D-6E8A-4147-A177-3AD203B41FA5}">
                      <a16:colId xmlns:a16="http://schemas.microsoft.com/office/drawing/2014/main" val="1376492891"/>
                    </a:ext>
                  </a:extLst>
                </a:gridCol>
                <a:gridCol w="246888">
                  <a:extLst>
                    <a:ext uri="{9D8B030D-6E8A-4147-A177-3AD203B41FA5}">
                      <a16:colId xmlns:a16="http://schemas.microsoft.com/office/drawing/2014/main" val="320735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0865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- 2018-06-17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7489567"/>
                  </a:ext>
                </a:extLst>
              </a:tr>
            </a:tbl>
          </a:graphicData>
        </a:graphic>
      </p:graphicFrame>
      <p:sp>
        <p:nvSpPr>
          <p:cNvPr id="4" name="Text Placeholder 3">
            <a:extLst>
              <a:ext uri="{FF2B5EF4-FFF2-40B4-BE49-F238E27FC236}">
                <a16:creationId xmlns:a16="http://schemas.microsoft.com/office/drawing/2014/main" id="{06B6B1D4-D0DA-40E0-89BB-A742589DDBA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506320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C6ED-F12D-4E9B-94BC-C491F6516984}"/>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8AD78DE2-1BC5-4345-9FD8-BC5BA18DC38B}"/>
              </a:ext>
            </a:extLst>
          </p:cNvPr>
          <p:cNvGraphicFramePr>
            <a:graphicFrameLocks noGrp="1"/>
          </p:cNvGraphicFramePr>
          <p:nvPr>
            <p:ph type="tbl" sz="quarter" idx="13"/>
            <p:extLst>
              <p:ext uri="{D42A27DB-BD31-4B8C-83A1-F6EECF244321}">
                <p14:modId xmlns:p14="http://schemas.microsoft.com/office/powerpoint/2010/main" val="150407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1919019"/>
                    </a:ext>
                  </a:extLst>
                </a:gridCol>
                <a:gridCol w="246888">
                  <a:extLst>
                    <a:ext uri="{9D8B030D-6E8A-4147-A177-3AD203B41FA5}">
                      <a16:colId xmlns:a16="http://schemas.microsoft.com/office/drawing/2014/main" val="1707050719"/>
                    </a:ext>
                  </a:extLst>
                </a:gridCol>
                <a:gridCol w="246888">
                  <a:extLst>
                    <a:ext uri="{9D8B030D-6E8A-4147-A177-3AD203B41FA5}">
                      <a16:colId xmlns:a16="http://schemas.microsoft.com/office/drawing/2014/main" val="2312927542"/>
                    </a:ext>
                  </a:extLst>
                </a:gridCol>
                <a:gridCol w="246888">
                  <a:extLst>
                    <a:ext uri="{9D8B030D-6E8A-4147-A177-3AD203B41FA5}">
                      <a16:colId xmlns:a16="http://schemas.microsoft.com/office/drawing/2014/main" val="703250702"/>
                    </a:ext>
                  </a:extLst>
                </a:gridCol>
                <a:gridCol w="246888">
                  <a:extLst>
                    <a:ext uri="{9D8B030D-6E8A-4147-A177-3AD203B41FA5}">
                      <a16:colId xmlns:a16="http://schemas.microsoft.com/office/drawing/2014/main" val="1942390364"/>
                    </a:ext>
                  </a:extLst>
                </a:gridCol>
                <a:gridCol w="246888">
                  <a:extLst>
                    <a:ext uri="{9D8B030D-6E8A-4147-A177-3AD203B41FA5}">
                      <a16:colId xmlns:a16="http://schemas.microsoft.com/office/drawing/2014/main" val="567001236"/>
                    </a:ext>
                  </a:extLst>
                </a:gridCol>
                <a:gridCol w="246888">
                  <a:extLst>
                    <a:ext uri="{9D8B030D-6E8A-4147-A177-3AD203B41FA5}">
                      <a16:colId xmlns:a16="http://schemas.microsoft.com/office/drawing/2014/main" val="3899758599"/>
                    </a:ext>
                  </a:extLst>
                </a:gridCol>
                <a:gridCol w="246888">
                  <a:extLst>
                    <a:ext uri="{9D8B030D-6E8A-4147-A177-3AD203B41FA5}">
                      <a16:colId xmlns:a16="http://schemas.microsoft.com/office/drawing/2014/main" val="3332044926"/>
                    </a:ext>
                  </a:extLst>
                </a:gridCol>
                <a:gridCol w="246888">
                  <a:extLst>
                    <a:ext uri="{9D8B030D-6E8A-4147-A177-3AD203B41FA5}">
                      <a16:colId xmlns:a16="http://schemas.microsoft.com/office/drawing/2014/main" val="2890297137"/>
                    </a:ext>
                  </a:extLst>
                </a:gridCol>
                <a:gridCol w="246888">
                  <a:extLst>
                    <a:ext uri="{9D8B030D-6E8A-4147-A177-3AD203B41FA5}">
                      <a16:colId xmlns:a16="http://schemas.microsoft.com/office/drawing/2014/main" val="1093368341"/>
                    </a:ext>
                  </a:extLst>
                </a:gridCol>
                <a:gridCol w="246888">
                  <a:extLst>
                    <a:ext uri="{9D8B030D-6E8A-4147-A177-3AD203B41FA5}">
                      <a16:colId xmlns:a16="http://schemas.microsoft.com/office/drawing/2014/main" val="3209161002"/>
                    </a:ext>
                  </a:extLst>
                </a:gridCol>
                <a:gridCol w="246888">
                  <a:extLst>
                    <a:ext uri="{9D8B030D-6E8A-4147-A177-3AD203B41FA5}">
                      <a16:colId xmlns:a16="http://schemas.microsoft.com/office/drawing/2014/main" val="1115060478"/>
                    </a:ext>
                  </a:extLst>
                </a:gridCol>
                <a:gridCol w="246888">
                  <a:extLst>
                    <a:ext uri="{9D8B030D-6E8A-4147-A177-3AD203B41FA5}">
                      <a16:colId xmlns:a16="http://schemas.microsoft.com/office/drawing/2014/main" val="4046382657"/>
                    </a:ext>
                  </a:extLst>
                </a:gridCol>
                <a:gridCol w="246888">
                  <a:extLst>
                    <a:ext uri="{9D8B030D-6E8A-4147-A177-3AD203B41FA5}">
                      <a16:colId xmlns:a16="http://schemas.microsoft.com/office/drawing/2014/main" val="101327727"/>
                    </a:ext>
                  </a:extLst>
                </a:gridCol>
                <a:gridCol w="246888">
                  <a:extLst>
                    <a:ext uri="{9D8B030D-6E8A-4147-A177-3AD203B41FA5}">
                      <a16:colId xmlns:a16="http://schemas.microsoft.com/office/drawing/2014/main" val="741553092"/>
                    </a:ext>
                  </a:extLst>
                </a:gridCol>
                <a:gridCol w="246888">
                  <a:extLst>
                    <a:ext uri="{9D8B030D-6E8A-4147-A177-3AD203B41FA5}">
                      <a16:colId xmlns:a16="http://schemas.microsoft.com/office/drawing/2014/main" val="3816215829"/>
                    </a:ext>
                  </a:extLst>
                </a:gridCol>
                <a:gridCol w="246888">
                  <a:extLst>
                    <a:ext uri="{9D8B030D-6E8A-4147-A177-3AD203B41FA5}">
                      <a16:colId xmlns:a16="http://schemas.microsoft.com/office/drawing/2014/main" val="2822128870"/>
                    </a:ext>
                  </a:extLst>
                </a:gridCol>
                <a:gridCol w="246888">
                  <a:extLst>
                    <a:ext uri="{9D8B030D-6E8A-4147-A177-3AD203B41FA5}">
                      <a16:colId xmlns:a16="http://schemas.microsoft.com/office/drawing/2014/main" val="1963895495"/>
                    </a:ext>
                  </a:extLst>
                </a:gridCol>
                <a:gridCol w="246888">
                  <a:extLst>
                    <a:ext uri="{9D8B030D-6E8A-4147-A177-3AD203B41FA5}">
                      <a16:colId xmlns:a16="http://schemas.microsoft.com/office/drawing/2014/main" val="3483360238"/>
                    </a:ext>
                  </a:extLst>
                </a:gridCol>
                <a:gridCol w="246888">
                  <a:extLst>
                    <a:ext uri="{9D8B030D-6E8A-4147-A177-3AD203B41FA5}">
                      <a16:colId xmlns:a16="http://schemas.microsoft.com/office/drawing/2014/main" val="1204713193"/>
                    </a:ext>
                  </a:extLst>
                </a:gridCol>
                <a:gridCol w="246888">
                  <a:extLst>
                    <a:ext uri="{9D8B030D-6E8A-4147-A177-3AD203B41FA5}">
                      <a16:colId xmlns:a16="http://schemas.microsoft.com/office/drawing/2014/main" val="256554264"/>
                    </a:ext>
                  </a:extLst>
                </a:gridCol>
                <a:gridCol w="246888">
                  <a:extLst>
                    <a:ext uri="{9D8B030D-6E8A-4147-A177-3AD203B41FA5}">
                      <a16:colId xmlns:a16="http://schemas.microsoft.com/office/drawing/2014/main" val="3089119745"/>
                    </a:ext>
                  </a:extLst>
                </a:gridCol>
                <a:gridCol w="246888">
                  <a:extLst>
                    <a:ext uri="{9D8B030D-6E8A-4147-A177-3AD203B41FA5}">
                      <a16:colId xmlns:a16="http://schemas.microsoft.com/office/drawing/2014/main" val="851748682"/>
                    </a:ext>
                  </a:extLst>
                </a:gridCol>
                <a:gridCol w="246888">
                  <a:extLst>
                    <a:ext uri="{9D8B030D-6E8A-4147-A177-3AD203B41FA5}">
                      <a16:colId xmlns:a16="http://schemas.microsoft.com/office/drawing/2014/main" val="1425770667"/>
                    </a:ext>
                  </a:extLst>
                </a:gridCol>
                <a:gridCol w="246888">
                  <a:extLst>
                    <a:ext uri="{9D8B030D-6E8A-4147-A177-3AD203B41FA5}">
                      <a16:colId xmlns:a16="http://schemas.microsoft.com/office/drawing/2014/main" val="804916857"/>
                    </a:ext>
                  </a:extLst>
                </a:gridCol>
                <a:gridCol w="246888">
                  <a:extLst>
                    <a:ext uri="{9D8B030D-6E8A-4147-A177-3AD203B41FA5}">
                      <a16:colId xmlns:a16="http://schemas.microsoft.com/office/drawing/2014/main" val="1230626704"/>
                    </a:ext>
                  </a:extLst>
                </a:gridCol>
                <a:gridCol w="246888">
                  <a:extLst>
                    <a:ext uri="{9D8B030D-6E8A-4147-A177-3AD203B41FA5}">
                      <a16:colId xmlns:a16="http://schemas.microsoft.com/office/drawing/2014/main" val="632483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597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2521099"/>
                  </a:ext>
                </a:extLst>
              </a:tr>
            </a:tbl>
          </a:graphicData>
        </a:graphic>
      </p:graphicFrame>
      <p:sp>
        <p:nvSpPr>
          <p:cNvPr id="4" name="Text Placeholder 3">
            <a:extLst>
              <a:ext uri="{FF2B5EF4-FFF2-40B4-BE49-F238E27FC236}">
                <a16:creationId xmlns:a16="http://schemas.microsoft.com/office/drawing/2014/main" id="{A6343A58-4E98-43A6-968E-45C1C793B775}"/>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55256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3035-92D3-4973-882C-3504CDCEC69A}"/>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0DD261C3-949B-4E6E-BDF9-F5794BE844C8}"/>
              </a:ext>
            </a:extLst>
          </p:cNvPr>
          <p:cNvGraphicFramePr>
            <a:graphicFrameLocks noGrp="1"/>
          </p:cNvGraphicFramePr>
          <p:nvPr>
            <p:ph type="tbl" sz="quarter" idx="13"/>
            <p:extLst>
              <p:ext uri="{D42A27DB-BD31-4B8C-83A1-F6EECF244321}">
                <p14:modId xmlns:p14="http://schemas.microsoft.com/office/powerpoint/2010/main" val="30234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9353996"/>
                    </a:ext>
                  </a:extLst>
                </a:gridCol>
                <a:gridCol w="246888">
                  <a:extLst>
                    <a:ext uri="{9D8B030D-6E8A-4147-A177-3AD203B41FA5}">
                      <a16:colId xmlns:a16="http://schemas.microsoft.com/office/drawing/2014/main" val="2920668408"/>
                    </a:ext>
                  </a:extLst>
                </a:gridCol>
                <a:gridCol w="246888">
                  <a:extLst>
                    <a:ext uri="{9D8B030D-6E8A-4147-A177-3AD203B41FA5}">
                      <a16:colId xmlns:a16="http://schemas.microsoft.com/office/drawing/2014/main" val="3746143913"/>
                    </a:ext>
                  </a:extLst>
                </a:gridCol>
                <a:gridCol w="246888">
                  <a:extLst>
                    <a:ext uri="{9D8B030D-6E8A-4147-A177-3AD203B41FA5}">
                      <a16:colId xmlns:a16="http://schemas.microsoft.com/office/drawing/2014/main" val="3681757106"/>
                    </a:ext>
                  </a:extLst>
                </a:gridCol>
                <a:gridCol w="246888">
                  <a:extLst>
                    <a:ext uri="{9D8B030D-6E8A-4147-A177-3AD203B41FA5}">
                      <a16:colId xmlns:a16="http://schemas.microsoft.com/office/drawing/2014/main" val="2861843864"/>
                    </a:ext>
                  </a:extLst>
                </a:gridCol>
                <a:gridCol w="246888">
                  <a:extLst>
                    <a:ext uri="{9D8B030D-6E8A-4147-A177-3AD203B41FA5}">
                      <a16:colId xmlns:a16="http://schemas.microsoft.com/office/drawing/2014/main" val="1329043774"/>
                    </a:ext>
                  </a:extLst>
                </a:gridCol>
                <a:gridCol w="246888">
                  <a:extLst>
                    <a:ext uri="{9D8B030D-6E8A-4147-A177-3AD203B41FA5}">
                      <a16:colId xmlns:a16="http://schemas.microsoft.com/office/drawing/2014/main" val="2322994016"/>
                    </a:ext>
                  </a:extLst>
                </a:gridCol>
                <a:gridCol w="246888">
                  <a:extLst>
                    <a:ext uri="{9D8B030D-6E8A-4147-A177-3AD203B41FA5}">
                      <a16:colId xmlns:a16="http://schemas.microsoft.com/office/drawing/2014/main" val="212667360"/>
                    </a:ext>
                  </a:extLst>
                </a:gridCol>
                <a:gridCol w="246888">
                  <a:extLst>
                    <a:ext uri="{9D8B030D-6E8A-4147-A177-3AD203B41FA5}">
                      <a16:colId xmlns:a16="http://schemas.microsoft.com/office/drawing/2014/main" val="1463514015"/>
                    </a:ext>
                  </a:extLst>
                </a:gridCol>
                <a:gridCol w="246888">
                  <a:extLst>
                    <a:ext uri="{9D8B030D-6E8A-4147-A177-3AD203B41FA5}">
                      <a16:colId xmlns:a16="http://schemas.microsoft.com/office/drawing/2014/main" val="323983601"/>
                    </a:ext>
                  </a:extLst>
                </a:gridCol>
                <a:gridCol w="246888">
                  <a:extLst>
                    <a:ext uri="{9D8B030D-6E8A-4147-A177-3AD203B41FA5}">
                      <a16:colId xmlns:a16="http://schemas.microsoft.com/office/drawing/2014/main" val="2943367052"/>
                    </a:ext>
                  </a:extLst>
                </a:gridCol>
                <a:gridCol w="246888">
                  <a:extLst>
                    <a:ext uri="{9D8B030D-6E8A-4147-A177-3AD203B41FA5}">
                      <a16:colId xmlns:a16="http://schemas.microsoft.com/office/drawing/2014/main" val="3443010549"/>
                    </a:ext>
                  </a:extLst>
                </a:gridCol>
                <a:gridCol w="246888">
                  <a:extLst>
                    <a:ext uri="{9D8B030D-6E8A-4147-A177-3AD203B41FA5}">
                      <a16:colId xmlns:a16="http://schemas.microsoft.com/office/drawing/2014/main" val="1410818729"/>
                    </a:ext>
                  </a:extLst>
                </a:gridCol>
                <a:gridCol w="246888">
                  <a:extLst>
                    <a:ext uri="{9D8B030D-6E8A-4147-A177-3AD203B41FA5}">
                      <a16:colId xmlns:a16="http://schemas.microsoft.com/office/drawing/2014/main" val="4206950416"/>
                    </a:ext>
                  </a:extLst>
                </a:gridCol>
                <a:gridCol w="246888">
                  <a:extLst>
                    <a:ext uri="{9D8B030D-6E8A-4147-A177-3AD203B41FA5}">
                      <a16:colId xmlns:a16="http://schemas.microsoft.com/office/drawing/2014/main" val="2979932596"/>
                    </a:ext>
                  </a:extLst>
                </a:gridCol>
                <a:gridCol w="246888">
                  <a:extLst>
                    <a:ext uri="{9D8B030D-6E8A-4147-A177-3AD203B41FA5}">
                      <a16:colId xmlns:a16="http://schemas.microsoft.com/office/drawing/2014/main" val="3081472031"/>
                    </a:ext>
                  </a:extLst>
                </a:gridCol>
                <a:gridCol w="246888">
                  <a:extLst>
                    <a:ext uri="{9D8B030D-6E8A-4147-A177-3AD203B41FA5}">
                      <a16:colId xmlns:a16="http://schemas.microsoft.com/office/drawing/2014/main" val="1312794629"/>
                    </a:ext>
                  </a:extLst>
                </a:gridCol>
                <a:gridCol w="246888">
                  <a:extLst>
                    <a:ext uri="{9D8B030D-6E8A-4147-A177-3AD203B41FA5}">
                      <a16:colId xmlns:a16="http://schemas.microsoft.com/office/drawing/2014/main" val="3201432357"/>
                    </a:ext>
                  </a:extLst>
                </a:gridCol>
                <a:gridCol w="246888">
                  <a:extLst>
                    <a:ext uri="{9D8B030D-6E8A-4147-A177-3AD203B41FA5}">
                      <a16:colId xmlns:a16="http://schemas.microsoft.com/office/drawing/2014/main" val="1117999017"/>
                    </a:ext>
                  </a:extLst>
                </a:gridCol>
                <a:gridCol w="246888">
                  <a:extLst>
                    <a:ext uri="{9D8B030D-6E8A-4147-A177-3AD203B41FA5}">
                      <a16:colId xmlns:a16="http://schemas.microsoft.com/office/drawing/2014/main" val="642575469"/>
                    </a:ext>
                  </a:extLst>
                </a:gridCol>
                <a:gridCol w="246888">
                  <a:extLst>
                    <a:ext uri="{9D8B030D-6E8A-4147-A177-3AD203B41FA5}">
                      <a16:colId xmlns:a16="http://schemas.microsoft.com/office/drawing/2014/main" val="748545720"/>
                    </a:ext>
                  </a:extLst>
                </a:gridCol>
                <a:gridCol w="246888">
                  <a:extLst>
                    <a:ext uri="{9D8B030D-6E8A-4147-A177-3AD203B41FA5}">
                      <a16:colId xmlns:a16="http://schemas.microsoft.com/office/drawing/2014/main" val="2164012826"/>
                    </a:ext>
                  </a:extLst>
                </a:gridCol>
                <a:gridCol w="246888">
                  <a:extLst>
                    <a:ext uri="{9D8B030D-6E8A-4147-A177-3AD203B41FA5}">
                      <a16:colId xmlns:a16="http://schemas.microsoft.com/office/drawing/2014/main" val="4174606659"/>
                    </a:ext>
                  </a:extLst>
                </a:gridCol>
                <a:gridCol w="246888">
                  <a:extLst>
                    <a:ext uri="{9D8B030D-6E8A-4147-A177-3AD203B41FA5}">
                      <a16:colId xmlns:a16="http://schemas.microsoft.com/office/drawing/2014/main" val="2796082700"/>
                    </a:ext>
                  </a:extLst>
                </a:gridCol>
                <a:gridCol w="246888">
                  <a:extLst>
                    <a:ext uri="{9D8B030D-6E8A-4147-A177-3AD203B41FA5}">
                      <a16:colId xmlns:a16="http://schemas.microsoft.com/office/drawing/2014/main" val="48095255"/>
                    </a:ext>
                  </a:extLst>
                </a:gridCol>
                <a:gridCol w="246888">
                  <a:extLst>
                    <a:ext uri="{9D8B030D-6E8A-4147-A177-3AD203B41FA5}">
                      <a16:colId xmlns:a16="http://schemas.microsoft.com/office/drawing/2014/main" val="1288441170"/>
                    </a:ext>
                  </a:extLst>
                </a:gridCol>
                <a:gridCol w="246888">
                  <a:extLst>
                    <a:ext uri="{9D8B030D-6E8A-4147-A177-3AD203B41FA5}">
                      <a16:colId xmlns:a16="http://schemas.microsoft.com/office/drawing/2014/main" val="185480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950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31877174"/>
                  </a:ext>
                </a:extLst>
              </a:tr>
            </a:tbl>
          </a:graphicData>
        </a:graphic>
      </p:graphicFrame>
      <p:sp>
        <p:nvSpPr>
          <p:cNvPr id="4" name="Text Placeholder 3">
            <a:extLst>
              <a:ext uri="{FF2B5EF4-FFF2-40B4-BE49-F238E27FC236}">
                <a16:creationId xmlns:a16="http://schemas.microsoft.com/office/drawing/2014/main" id="{3EFA64E7-4F0C-4690-BCAF-D18A609C06B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422013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37B0B-1281-426B-A5B1-9E4C7629F8D4}"/>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78455569-1D3D-4CA2-B852-F7CA00504352}"/>
              </a:ext>
            </a:extLst>
          </p:cNvPr>
          <p:cNvGraphicFramePr>
            <a:graphicFrameLocks noGrp="1"/>
          </p:cNvGraphicFramePr>
          <p:nvPr>
            <p:ph type="tbl" sz="quarter" idx="13"/>
            <p:extLst>
              <p:ext uri="{D42A27DB-BD31-4B8C-83A1-F6EECF244321}">
                <p14:modId xmlns:p14="http://schemas.microsoft.com/office/powerpoint/2010/main" val="3152231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3134449"/>
                    </a:ext>
                  </a:extLst>
                </a:gridCol>
                <a:gridCol w="246888">
                  <a:extLst>
                    <a:ext uri="{9D8B030D-6E8A-4147-A177-3AD203B41FA5}">
                      <a16:colId xmlns:a16="http://schemas.microsoft.com/office/drawing/2014/main" val="1717197784"/>
                    </a:ext>
                  </a:extLst>
                </a:gridCol>
                <a:gridCol w="246888">
                  <a:extLst>
                    <a:ext uri="{9D8B030D-6E8A-4147-A177-3AD203B41FA5}">
                      <a16:colId xmlns:a16="http://schemas.microsoft.com/office/drawing/2014/main" val="803044347"/>
                    </a:ext>
                  </a:extLst>
                </a:gridCol>
                <a:gridCol w="246888">
                  <a:extLst>
                    <a:ext uri="{9D8B030D-6E8A-4147-A177-3AD203B41FA5}">
                      <a16:colId xmlns:a16="http://schemas.microsoft.com/office/drawing/2014/main" val="87867275"/>
                    </a:ext>
                  </a:extLst>
                </a:gridCol>
                <a:gridCol w="246888">
                  <a:extLst>
                    <a:ext uri="{9D8B030D-6E8A-4147-A177-3AD203B41FA5}">
                      <a16:colId xmlns:a16="http://schemas.microsoft.com/office/drawing/2014/main" val="2564747713"/>
                    </a:ext>
                  </a:extLst>
                </a:gridCol>
                <a:gridCol w="246888">
                  <a:extLst>
                    <a:ext uri="{9D8B030D-6E8A-4147-A177-3AD203B41FA5}">
                      <a16:colId xmlns:a16="http://schemas.microsoft.com/office/drawing/2014/main" val="3736018247"/>
                    </a:ext>
                  </a:extLst>
                </a:gridCol>
                <a:gridCol w="246888">
                  <a:extLst>
                    <a:ext uri="{9D8B030D-6E8A-4147-A177-3AD203B41FA5}">
                      <a16:colId xmlns:a16="http://schemas.microsoft.com/office/drawing/2014/main" val="954357186"/>
                    </a:ext>
                  </a:extLst>
                </a:gridCol>
                <a:gridCol w="246888">
                  <a:extLst>
                    <a:ext uri="{9D8B030D-6E8A-4147-A177-3AD203B41FA5}">
                      <a16:colId xmlns:a16="http://schemas.microsoft.com/office/drawing/2014/main" val="3958577218"/>
                    </a:ext>
                  </a:extLst>
                </a:gridCol>
                <a:gridCol w="246888">
                  <a:extLst>
                    <a:ext uri="{9D8B030D-6E8A-4147-A177-3AD203B41FA5}">
                      <a16:colId xmlns:a16="http://schemas.microsoft.com/office/drawing/2014/main" val="3067477792"/>
                    </a:ext>
                  </a:extLst>
                </a:gridCol>
                <a:gridCol w="246888">
                  <a:extLst>
                    <a:ext uri="{9D8B030D-6E8A-4147-A177-3AD203B41FA5}">
                      <a16:colId xmlns:a16="http://schemas.microsoft.com/office/drawing/2014/main" val="3489462715"/>
                    </a:ext>
                  </a:extLst>
                </a:gridCol>
                <a:gridCol w="246888">
                  <a:extLst>
                    <a:ext uri="{9D8B030D-6E8A-4147-A177-3AD203B41FA5}">
                      <a16:colId xmlns:a16="http://schemas.microsoft.com/office/drawing/2014/main" val="3296755512"/>
                    </a:ext>
                  </a:extLst>
                </a:gridCol>
                <a:gridCol w="246888">
                  <a:extLst>
                    <a:ext uri="{9D8B030D-6E8A-4147-A177-3AD203B41FA5}">
                      <a16:colId xmlns:a16="http://schemas.microsoft.com/office/drawing/2014/main" val="3961412772"/>
                    </a:ext>
                  </a:extLst>
                </a:gridCol>
                <a:gridCol w="246888">
                  <a:extLst>
                    <a:ext uri="{9D8B030D-6E8A-4147-A177-3AD203B41FA5}">
                      <a16:colId xmlns:a16="http://schemas.microsoft.com/office/drawing/2014/main" val="3233929802"/>
                    </a:ext>
                  </a:extLst>
                </a:gridCol>
                <a:gridCol w="246888">
                  <a:extLst>
                    <a:ext uri="{9D8B030D-6E8A-4147-A177-3AD203B41FA5}">
                      <a16:colId xmlns:a16="http://schemas.microsoft.com/office/drawing/2014/main" val="3629586533"/>
                    </a:ext>
                  </a:extLst>
                </a:gridCol>
                <a:gridCol w="246888">
                  <a:extLst>
                    <a:ext uri="{9D8B030D-6E8A-4147-A177-3AD203B41FA5}">
                      <a16:colId xmlns:a16="http://schemas.microsoft.com/office/drawing/2014/main" val="2007174279"/>
                    </a:ext>
                  </a:extLst>
                </a:gridCol>
                <a:gridCol w="246888">
                  <a:extLst>
                    <a:ext uri="{9D8B030D-6E8A-4147-A177-3AD203B41FA5}">
                      <a16:colId xmlns:a16="http://schemas.microsoft.com/office/drawing/2014/main" val="2717724585"/>
                    </a:ext>
                  </a:extLst>
                </a:gridCol>
                <a:gridCol w="246888">
                  <a:extLst>
                    <a:ext uri="{9D8B030D-6E8A-4147-A177-3AD203B41FA5}">
                      <a16:colId xmlns:a16="http://schemas.microsoft.com/office/drawing/2014/main" val="1946578999"/>
                    </a:ext>
                  </a:extLst>
                </a:gridCol>
                <a:gridCol w="246888">
                  <a:extLst>
                    <a:ext uri="{9D8B030D-6E8A-4147-A177-3AD203B41FA5}">
                      <a16:colId xmlns:a16="http://schemas.microsoft.com/office/drawing/2014/main" val="2488114007"/>
                    </a:ext>
                  </a:extLst>
                </a:gridCol>
                <a:gridCol w="246888">
                  <a:extLst>
                    <a:ext uri="{9D8B030D-6E8A-4147-A177-3AD203B41FA5}">
                      <a16:colId xmlns:a16="http://schemas.microsoft.com/office/drawing/2014/main" val="3622557747"/>
                    </a:ext>
                  </a:extLst>
                </a:gridCol>
                <a:gridCol w="246888">
                  <a:extLst>
                    <a:ext uri="{9D8B030D-6E8A-4147-A177-3AD203B41FA5}">
                      <a16:colId xmlns:a16="http://schemas.microsoft.com/office/drawing/2014/main" val="1352924188"/>
                    </a:ext>
                  </a:extLst>
                </a:gridCol>
                <a:gridCol w="246888">
                  <a:extLst>
                    <a:ext uri="{9D8B030D-6E8A-4147-A177-3AD203B41FA5}">
                      <a16:colId xmlns:a16="http://schemas.microsoft.com/office/drawing/2014/main" val="3704189713"/>
                    </a:ext>
                  </a:extLst>
                </a:gridCol>
                <a:gridCol w="246888">
                  <a:extLst>
                    <a:ext uri="{9D8B030D-6E8A-4147-A177-3AD203B41FA5}">
                      <a16:colId xmlns:a16="http://schemas.microsoft.com/office/drawing/2014/main" val="2718481564"/>
                    </a:ext>
                  </a:extLst>
                </a:gridCol>
                <a:gridCol w="246888">
                  <a:extLst>
                    <a:ext uri="{9D8B030D-6E8A-4147-A177-3AD203B41FA5}">
                      <a16:colId xmlns:a16="http://schemas.microsoft.com/office/drawing/2014/main" val="440162759"/>
                    </a:ext>
                  </a:extLst>
                </a:gridCol>
                <a:gridCol w="246888">
                  <a:extLst>
                    <a:ext uri="{9D8B030D-6E8A-4147-A177-3AD203B41FA5}">
                      <a16:colId xmlns:a16="http://schemas.microsoft.com/office/drawing/2014/main" val="2935469203"/>
                    </a:ext>
                  </a:extLst>
                </a:gridCol>
                <a:gridCol w="246888">
                  <a:extLst>
                    <a:ext uri="{9D8B030D-6E8A-4147-A177-3AD203B41FA5}">
                      <a16:colId xmlns:a16="http://schemas.microsoft.com/office/drawing/2014/main" val="103538404"/>
                    </a:ext>
                  </a:extLst>
                </a:gridCol>
                <a:gridCol w="246888">
                  <a:extLst>
                    <a:ext uri="{9D8B030D-6E8A-4147-A177-3AD203B41FA5}">
                      <a16:colId xmlns:a16="http://schemas.microsoft.com/office/drawing/2014/main" val="1581670211"/>
                    </a:ext>
                  </a:extLst>
                </a:gridCol>
                <a:gridCol w="246888">
                  <a:extLst>
                    <a:ext uri="{9D8B030D-6E8A-4147-A177-3AD203B41FA5}">
                      <a16:colId xmlns:a16="http://schemas.microsoft.com/office/drawing/2014/main" val="148708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91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9328450"/>
                  </a:ext>
                </a:extLst>
              </a:tr>
            </a:tbl>
          </a:graphicData>
        </a:graphic>
      </p:graphicFrame>
      <p:sp>
        <p:nvSpPr>
          <p:cNvPr id="4" name="Text Placeholder 3">
            <a:extLst>
              <a:ext uri="{FF2B5EF4-FFF2-40B4-BE49-F238E27FC236}">
                <a16:creationId xmlns:a16="http://schemas.microsoft.com/office/drawing/2014/main" id="{3657E55A-F502-4273-9A12-9BF1F650891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86240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376E-9645-4D03-8CF2-EF15376296DC}"/>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B7FE81C4-72FA-4034-8BB9-C21AD03D4B9A}"/>
              </a:ext>
            </a:extLst>
          </p:cNvPr>
          <p:cNvGraphicFramePr>
            <a:graphicFrameLocks noGrp="1"/>
          </p:cNvGraphicFramePr>
          <p:nvPr>
            <p:ph type="tbl" sz="quarter" idx="13"/>
            <p:extLst>
              <p:ext uri="{D42A27DB-BD31-4B8C-83A1-F6EECF244321}">
                <p14:modId xmlns:p14="http://schemas.microsoft.com/office/powerpoint/2010/main" val="1917881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6869327"/>
                    </a:ext>
                  </a:extLst>
                </a:gridCol>
                <a:gridCol w="246888">
                  <a:extLst>
                    <a:ext uri="{9D8B030D-6E8A-4147-A177-3AD203B41FA5}">
                      <a16:colId xmlns:a16="http://schemas.microsoft.com/office/drawing/2014/main" val="3116195915"/>
                    </a:ext>
                  </a:extLst>
                </a:gridCol>
                <a:gridCol w="246888">
                  <a:extLst>
                    <a:ext uri="{9D8B030D-6E8A-4147-A177-3AD203B41FA5}">
                      <a16:colId xmlns:a16="http://schemas.microsoft.com/office/drawing/2014/main" val="3705338500"/>
                    </a:ext>
                  </a:extLst>
                </a:gridCol>
                <a:gridCol w="246888">
                  <a:extLst>
                    <a:ext uri="{9D8B030D-6E8A-4147-A177-3AD203B41FA5}">
                      <a16:colId xmlns:a16="http://schemas.microsoft.com/office/drawing/2014/main" val="2498790247"/>
                    </a:ext>
                  </a:extLst>
                </a:gridCol>
                <a:gridCol w="246888">
                  <a:extLst>
                    <a:ext uri="{9D8B030D-6E8A-4147-A177-3AD203B41FA5}">
                      <a16:colId xmlns:a16="http://schemas.microsoft.com/office/drawing/2014/main" val="1065543600"/>
                    </a:ext>
                  </a:extLst>
                </a:gridCol>
                <a:gridCol w="246888">
                  <a:extLst>
                    <a:ext uri="{9D8B030D-6E8A-4147-A177-3AD203B41FA5}">
                      <a16:colId xmlns:a16="http://schemas.microsoft.com/office/drawing/2014/main" val="3340646027"/>
                    </a:ext>
                  </a:extLst>
                </a:gridCol>
                <a:gridCol w="246888">
                  <a:extLst>
                    <a:ext uri="{9D8B030D-6E8A-4147-A177-3AD203B41FA5}">
                      <a16:colId xmlns:a16="http://schemas.microsoft.com/office/drawing/2014/main" val="874612189"/>
                    </a:ext>
                  </a:extLst>
                </a:gridCol>
                <a:gridCol w="246888">
                  <a:extLst>
                    <a:ext uri="{9D8B030D-6E8A-4147-A177-3AD203B41FA5}">
                      <a16:colId xmlns:a16="http://schemas.microsoft.com/office/drawing/2014/main" val="18417960"/>
                    </a:ext>
                  </a:extLst>
                </a:gridCol>
                <a:gridCol w="246888">
                  <a:extLst>
                    <a:ext uri="{9D8B030D-6E8A-4147-A177-3AD203B41FA5}">
                      <a16:colId xmlns:a16="http://schemas.microsoft.com/office/drawing/2014/main" val="3007766553"/>
                    </a:ext>
                  </a:extLst>
                </a:gridCol>
                <a:gridCol w="246888">
                  <a:extLst>
                    <a:ext uri="{9D8B030D-6E8A-4147-A177-3AD203B41FA5}">
                      <a16:colId xmlns:a16="http://schemas.microsoft.com/office/drawing/2014/main" val="162302552"/>
                    </a:ext>
                  </a:extLst>
                </a:gridCol>
                <a:gridCol w="246888">
                  <a:extLst>
                    <a:ext uri="{9D8B030D-6E8A-4147-A177-3AD203B41FA5}">
                      <a16:colId xmlns:a16="http://schemas.microsoft.com/office/drawing/2014/main" val="710295563"/>
                    </a:ext>
                  </a:extLst>
                </a:gridCol>
                <a:gridCol w="246888">
                  <a:extLst>
                    <a:ext uri="{9D8B030D-6E8A-4147-A177-3AD203B41FA5}">
                      <a16:colId xmlns:a16="http://schemas.microsoft.com/office/drawing/2014/main" val="3247793777"/>
                    </a:ext>
                  </a:extLst>
                </a:gridCol>
                <a:gridCol w="246888">
                  <a:extLst>
                    <a:ext uri="{9D8B030D-6E8A-4147-A177-3AD203B41FA5}">
                      <a16:colId xmlns:a16="http://schemas.microsoft.com/office/drawing/2014/main" val="3599018235"/>
                    </a:ext>
                  </a:extLst>
                </a:gridCol>
                <a:gridCol w="246888">
                  <a:extLst>
                    <a:ext uri="{9D8B030D-6E8A-4147-A177-3AD203B41FA5}">
                      <a16:colId xmlns:a16="http://schemas.microsoft.com/office/drawing/2014/main" val="4063796521"/>
                    </a:ext>
                  </a:extLst>
                </a:gridCol>
                <a:gridCol w="246888">
                  <a:extLst>
                    <a:ext uri="{9D8B030D-6E8A-4147-A177-3AD203B41FA5}">
                      <a16:colId xmlns:a16="http://schemas.microsoft.com/office/drawing/2014/main" val="93590817"/>
                    </a:ext>
                  </a:extLst>
                </a:gridCol>
                <a:gridCol w="246888">
                  <a:extLst>
                    <a:ext uri="{9D8B030D-6E8A-4147-A177-3AD203B41FA5}">
                      <a16:colId xmlns:a16="http://schemas.microsoft.com/office/drawing/2014/main" val="1670463988"/>
                    </a:ext>
                  </a:extLst>
                </a:gridCol>
                <a:gridCol w="246888">
                  <a:extLst>
                    <a:ext uri="{9D8B030D-6E8A-4147-A177-3AD203B41FA5}">
                      <a16:colId xmlns:a16="http://schemas.microsoft.com/office/drawing/2014/main" val="4290752253"/>
                    </a:ext>
                  </a:extLst>
                </a:gridCol>
                <a:gridCol w="246888">
                  <a:extLst>
                    <a:ext uri="{9D8B030D-6E8A-4147-A177-3AD203B41FA5}">
                      <a16:colId xmlns:a16="http://schemas.microsoft.com/office/drawing/2014/main" val="2620170396"/>
                    </a:ext>
                  </a:extLst>
                </a:gridCol>
                <a:gridCol w="246888">
                  <a:extLst>
                    <a:ext uri="{9D8B030D-6E8A-4147-A177-3AD203B41FA5}">
                      <a16:colId xmlns:a16="http://schemas.microsoft.com/office/drawing/2014/main" val="1640851085"/>
                    </a:ext>
                  </a:extLst>
                </a:gridCol>
                <a:gridCol w="246888">
                  <a:extLst>
                    <a:ext uri="{9D8B030D-6E8A-4147-A177-3AD203B41FA5}">
                      <a16:colId xmlns:a16="http://schemas.microsoft.com/office/drawing/2014/main" val="2068060704"/>
                    </a:ext>
                  </a:extLst>
                </a:gridCol>
                <a:gridCol w="246888">
                  <a:extLst>
                    <a:ext uri="{9D8B030D-6E8A-4147-A177-3AD203B41FA5}">
                      <a16:colId xmlns:a16="http://schemas.microsoft.com/office/drawing/2014/main" val="2242008545"/>
                    </a:ext>
                  </a:extLst>
                </a:gridCol>
                <a:gridCol w="246888">
                  <a:extLst>
                    <a:ext uri="{9D8B030D-6E8A-4147-A177-3AD203B41FA5}">
                      <a16:colId xmlns:a16="http://schemas.microsoft.com/office/drawing/2014/main" val="330522796"/>
                    </a:ext>
                  </a:extLst>
                </a:gridCol>
                <a:gridCol w="246888">
                  <a:extLst>
                    <a:ext uri="{9D8B030D-6E8A-4147-A177-3AD203B41FA5}">
                      <a16:colId xmlns:a16="http://schemas.microsoft.com/office/drawing/2014/main" val="2716730624"/>
                    </a:ext>
                  </a:extLst>
                </a:gridCol>
                <a:gridCol w="246888">
                  <a:extLst>
                    <a:ext uri="{9D8B030D-6E8A-4147-A177-3AD203B41FA5}">
                      <a16:colId xmlns:a16="http://schemas.microsoft.com/office/drawing/2014/main" val="1153163162"/>
                    </a:ext>
                  </a:extLst>
                </a:gridCol>
                <a:gridCol w="246888">
                  <a:extLst>
                    <a:ext uri="{9D8B030D-6E8A-4147-A177-3AD203B41FA5}">
                      <a16:colId xmlns:a16="http://schemas.microsoft.com/office/drawing/2014/main" val="4221065086"/>
                    </a:ext>
                  </a:extLst>
                </a:gridCol>
                <a:gridCol w="246888">
                  <a:extLst>
                    <a:ext uri="{9D8B030D-6E8A-4147-A177-3AD203B41FA5}">
                      <a16:colId xmlns:a16="http://schemas.microsoft.com/office/drawing/2014/main" val="3888317867"/>
                    </a:ext>
                  </a:extLst>
                </a:gridCol>
                <a:gridCol w="246888">
                  <a:extLst>
                    <a:ext uri="{9D8B030D-6E8A-4147-A177-3AD203B41FA5}">
                      <a16:colId xmlns:a16="http://schemas.microsoft.com/office/drawing/2014/main" val="150187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389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3797183"/>
                  </a:ext>
                </a:extLst>
              </a:tr>
            </a:tbl>
          </a:graphicData>
        </a:graphic>
      </p:graphicFrame>
      <p:sp>
        <p:nvSpPr>
          <p:cNvPr id="4" name="Text Placeholder 3">
            <a:extLst>
              <a:ext uri="{FF2B5EF4-FFF2-40B4-BE49-F238E27FC236}">
                <a16:creationId xmlns:a16="http://schemas.microsoft.com/office/drawing/2014/main" id="{2F47A84F-8C6D-4960-A53B-67FA36371FF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64909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59A1F-C558-49D3-AD18-0C3592911F1E}"/>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DF40502B-5799-4BB5-978B-E62EDEE655A3}"/>
              </a:ext>
            </a:extLst>
          </p:cNvPr>
          <p:cNvGraphicFramePr>
            <a:graphicFrameLocks noGrp="1"/>
          </p:cNvGraphicFramePr>
          <p:nvPr>
            <p:ph type="tbl" sz="quarter" idx="13"/>
            <p:extLst>
              <p:ext uri="{D42A27DB-BD31-4B8C-83A1-F6EECF244321}">
                <p14:modId xmlns:p14="http://schemas.microsoft.com/office/powerpoint/2010/main" val="50061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0111079"/>
                    </a:ext>
                  </a:extLst>
                </a:gridCol>
                <a:gridCol w="246888">
                  <a:extLst>
                    <a:ext uri="{9D8B030D-6E8A-4147-A177-3AD203B41FA5}">
                      <a16:colId xmlns:a16="http://schemas.microsoft.com/office/drawing/2014/main" val="280492203"/>
                    </a:ext>
                  </a:extLst>
                </a:gridCol>
                <a:gridCol w="246888">
                  <a:extLst>
                    <a:ext uri="{9D8B030D-6E8A-4147-A177-3AD203B41FA5}">
                      <a16:colId xmlns:a16="http://schemas.microsoft.com/office/drawing/2014/main" val="3949888912"/>
                    </a:ext>
                  </a:extLst>
                </a:gridCol>
                <a:gridCol w="246888">
                  <a:extLst>
                    <a:ext uri="{9D8B030D-6E8A-4147-A177-3AD203B41FA5}">
                      <a16:colId xmlns:a16="http://schemas.microsoft.com/office/drawing/2014/main" val="705527717"/>
                    </a:ext>
                  </a:extLst>
                </a:gridCol>
                <a:gridCol w="246888">
                  <a:extLst>
                    <a:ext uri="{9D8B030D-6E8A-4147-A177-3AD203B41FA5}">
                      <a16:colId xmlns:a16="http://schemas.microsoft.com/office/drawing/2014/main" val="3898164726"/>
                    </a:ext>
                  </a:extLst>
                </a:gridCol>
                <a:gridCol w="246888">
                  <a:extLst>
                    <a:ext uri="{9D8B030D-6E8A-4147-A177-3AD203B41FA5}">
                      <a16:colId xmlns:a16="http://schemas.microsoft.com/office/drawing/2014/main" val="2028215928"/>
                    </a:ext>
                  </a:extLst>
                </a:gridCol>
                <a:gridCol w="246888">
                  <a:extLst>
                    <a:ext uri="{9D8B030D-6E8A-4147-A177-3AD203B41FA5}">
                      <a16:colId xmlns:a16="http://schemas.microsoft.com/office/drawing/2014/main" val="2665485338"/>
                    </a:ext>
                  </a:extLst>
                </a:gridCol>
                <a:gridCol w="246888">
                  <a:extLst>
                    <a:ext uri="{9D8B030D-6E8A-4147-A177-3AD203B41FA5}">
                      <a16:colId xmlns:a16="http://schemas.microsoft.com/office/drawing/2014/main" val="3983390404"/>
                    </a:ext>
                  </a:extLst>
                </a:gridCol>
                <a:gridCol w="246888">
                  <a:extLst>
                    <a:ext uri="{9D8B030D-6E8A-4147-A177-3AD203B41FA5}">
                      <a16:colId xmlns:a16="http://schemas.microsoft.com/office/drawing/2014/main" val="1685772126"/>
                    </a:ext>
                  </a:extLst>
                </a:gridCol>
                <a:gridCol w="246888">
                  <a:extLst>
                    <a:ext uri="{9D8B030D-6E8A-4147-A177-3AD203B41FA5}">
                      <a16:colId xmlns:a16="http://schemas.microsoft.com/office/drawing/2014/main" val="3157717021"/>
                    </a:ext>
                  </a:extLst>
                </a:gridCol>
                <a:gridCol w="246888">
                  <a:extLst>
                    <a:ext uri="{9D8B030D-6E8A-4147-A177-3AD203B41FA5}">
                      <a16:colId xmlns:a16="http://schemas.microsoft.com/office/drawing/2014/main" val="3665796477"/>
                    </a:ext>
                  </a:extLst>
                </a:gridCol>
                <a:gridCol w="246888">
                  <a:extLst>
                    <a:ext uri="{9D8B030D-6E8A-4147-A177-3AD203B41FA5}">
                      <a16:colId xmlns:a16="http://schemas.microsoft.com/office/drawing/2014/main" val="2648436077"/>
                    </a:ext>
                  </a:extLst>
                </a:gridCol>
                <a:gridCol w="246888">
                  <a:extLst>
                    <a:ext uri="{9D8B030D-6E8A-4147-A177-3AD203B41FA5}">
                      <a16:colId xmlns:a16="http://schemas.microsoft.com/office/drawing/2014/main" val="3707124361"/>
                    </a:ext>
                  </a:extLst>
                </a:gridCol>
                <a:gridCol w="246888">
                  <a:extLst>
                    <a:ext uri="{9D8B030D-6E8A-4147-A177-3AD203B41FA5}">
                      <a16:colId xmlns:a16="http://schemas.microsoft.com/office/drawing/2014/main" val="3896602396"/>
                    </a:ext>
                  </a:extLst>
                </a:gridCol>
                <a:gridCol w="246888">
                  <a:extLst>
                    <a:ext uri="{9D8B030D-6E8A-4147-A177-3AD203B41FA5}">
                      <a16:colId xmlns:a16="http://schemas.microsoft.com/office/drawing/2014/main" val="407925693"/>
                    </a:ext>
                  </a:extLst>
                </a:gridCol>
                <a:gridCol w="246888">
                  <a:extLst>
                    <a:ext uri="{9D8B030D-6E8A-4147-A177-3AD203B41FA5}">
                      <a16:colId xmlns:a16="http://schemas.microsoft.com/office/drawing/2014/main" val="2885504441"/>
                    </a:ext>
                  </a:extLst>
                </a:gridCol>
                <a:gridCol w="246888">
                  <a:extLst>
                    <a:ext uri="{9D8B030D-6E8A-4147-A177-3AD203B41FA5}">
                      <a16:colId xmlns:a16="http://schemas.microsoft.com/office/drawing/2014/main" val="2628818317"/>
                    </a:ext>
                  </a:extLst>
                </a:gridCol>
                <a:gridCol w="246888">
                  <a:extLst>
                    <a:ext uri="{9D8B030D-6E8A-4147-A177-3AD203B41FA5}">
                      <a16:colId xmlns:a16="http://schemas.microsoft.com/office/drawing/2014/main" val="2120638445"/>
                    </a:ext>
                  </a:extLst>
                </a:gridCol>
                <a:gridCol w="246888">
                  <a:extLst>
                    <a:ext uri="{9D8B030D-6E8A-4147-A177-3AD203B41FA5}">
                      <a16:colId xmlns:a16="http://schemas.microsoft.com/office/drawing/2014/main" val="2420532009"/>
                    </a:ext>
                  </a:extLst>
                </a:gridCol>
                <a:gridCol w="246888">
                  <a:extLst>
                    <a:ext uri="{9D8B030D-6E8A-4147-A177-3AD203B41FA5}">
                      <a16:colId xmlns:a16="http://schemas.microsoft.com/office/drawing/2014/main" val="4084321202"/>
                    </a:ext>
                  </a:extLst>
                </a:gridCol>
                <a:gridCol w="246888">
                  <a:extLst>
                    <a:ext uri="{9D8B030D-6E8A-4147-A177-3AD203B41FA5}">
                      <a16:colId xmlns:a16="http://schemas.microsoft.com/office/drawing/2014/main" val="3548551000"/>
                    </a:ext>
                  </a:extLst>
                </a:gridCol>
                <a:gridCol w="246888">
                  <a:extLst>
                    <a:ext uri="{9D8B030D-6E8A-4147-A177-3AD203B41FA5}">
                      <a16:colId xmlns:a16="http://schemas.microsoft.com/office/drawing/2014/main" val="760341146"/>
                    </a:ext>
                  </a:extLst>
                </a:gridCol>
                <a:gridCol w="246888">
                  <a:extLst>
                    <a:ext uri="{9D8B030D-6E8A-4147-A177-3AD203B41FA5}">
                      <a16:colId xmlns:a16="http://schemas.microsoft.com/office/drawing/2014/main" val="3246923744"/>
                    </a:ext>
                  </a:extLst>
                </a:gridCol>
                <a:gridCol w="246888">
                  <a:extLst>
                    <a:ext uri="{9D8B030D-6E8A-4147-A177-3AD203B41FA5}">
                      <a16:colId xmlns:a16="http://schemas.microsoft.com/office/drawing/2014/main" val="1973622401"/>
                    </a:ext>
                  </a:extLst>
                </a:gridCol>
                <a:gridCol w="246888">
                  <a:extLst>
                    <a:ext uri="{9D8B030D-6E8A-4147-A177-3AD203B41FA5}">
                      <a16:colId xmlns:a16="http://schemas.microsoft.com/office/drawing/2014/main" val="3482415063"/>
                    </a:ext>
                  </a:extLst>
                </a:gridCol>
                <a:gridCol w="246888">
                  <a:extLst>
                    <a:ext uri="{9D8B030D-6E8A-4147-A177-3AD203B41FA5}">
                      <a16:colId xmlns:a16="http://schemas.microsoft.com/office/drawing/2014/main" val="2984141911"/>
                    </a:ext>
                  </a:extLst>
                </a:gridCol>
                <a:gridCol w="246888">
                  <a:extLst>
                    <a:ext uri="{9D8B030D-6E8A-4147-A177-3AD203B41FA5}">
                      <a16:colId xmlns:a16="http://schemas.microsoft.com/office/drawing/2014/main" val="954145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119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10:00:19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27463224"/>
                  </a:ext>
                </a:extLst>
              </a:tr>
            </a:tbl>
          </a:graphicData>
        </a:graphic>
      </p:graphicFrame>
      <p:sp>
        <p:nvSpPr>
          <p:cNvPr id="4" name="Text Placeholder 3">
            <a:extLst>
              <a:ext uri="{FF2B5EF4-FFF2-40B4-BE49-F238E27FC236}">
                <a16:creationId xmlns:a16="http://schemas.microsoft.com/office/drawing/2014/main" id="{93BAA4E3-2508-4DC5-8640-33768EEB3CC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36570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E811C-8963-4F6F-81B5-9AF9EB8002F0}"/>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695519D5-A862-449A-9D8C-8321522C7646}"/>
              </a:ext>
            </a:extLst>
          </p:cNvPr>
          <p:cNvGraphicFramePr>
            <a:graphicFrameLocks noGrp="1"/>
          </p:cNvGraphicFramePr>
          <p:nvPr>
            <p:ph type="tbl" sz="quarter" idx="13"/>
            <p:extLst>
              <p:ext uri="{D42A27DB-BD31-4B8C-83A1-F6EECF244321}">
                <p14:modId xmlns:p14="http://schemas.microsoft.com/office/powerpoint/2010/main" val="423768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0520789"/>
                    </a:ext>
                  </a:extLst>
                </a:gridCol>
                <a:gridCol w="246888">
                  <a:extLst>
                    <a:ext uri="{9D8B030D-6E8A-4147-A177-3AD203B41FA5}">
                      <a16:colId xmlns:a16="http://schemas.microsoft.com/office/drawing/2014/main" val="3216037924"/>
                    </a:ext>
                  </a:extLst>
                </a:gridCol>
                <a:gridCol w="246888">
                  <a:extLst>
                    <a:ext uri="{9D8B030D-6E8A-4147-A177-3AD203B41FA5}">
                      <a16:colId xmlns:a16="http://schemas.microsoft.com/office/drawing/2014/main" val="1725298428"/>
                    </a:ext>
                  </a:extLst>
                </a:gridCol>
                <a:gridCol w="246888">
                  <a:extLst>
                    <a:ext uri="{9D8B030D-6E8A-4147-A177-3AD203B41FA5}">
                      <a16:colId xmlns:a16="http://schemas.microsoft.com/office/drawing/2014/main" val="2802872788"/>
                    </a:ext>
                  </a:extLst>
                </a:gridCol>
                <a:gridCol w="246888">
                  <a:extLst>
                    <a:ext uri="{9D8B030D-6E8A-4147-A177-3AD203B41FA5}">
                      <a16:colId xmlns:a16="http://schemas.microsoft.com/office/drawing/2014/main" val="2478849298"/>
                    </a:ext>
                  </a:extLst>
                </a:gridCol>
                <a:gridCol w="246888">
                  <a:extLst>
                    <a:ext uri="{9D8B030D-6E8A-4147-A177-3AD203B41FA5}">
                      <a16:colId xmlns:a16="http://schemas.microsoft.com/office/drawing/2014/main" val="4079052180"/>
                    </a:ext>
                  </a:extLst>
                </a:gridCol>
                <a:gridCol w="246888">
                  <a:extLst>
                    <a:ext uri="{9D8B030D-6E8A-4147-A177-3AD203B41FA5}">
                      <a16:colId xmlns:a16="http://schemas.microsoft.com/office/drawing/2014/main" val="1433783256"/>
                    </a:ext>
                  </a:extLst>
                </a:gridCol>
                <a:gridCol w="246888">
                  <a:extLst>
                    <a:ext uri="{9D8B030D-6E8A-4147-A177-3AD203B41FA5}">
                      <a16:colId xmlns:a16="http://schemas.microsoft.com/office/drawing/2014/main" val="1019198714"/>
                    </a:ext>
                  </a:extLst>
                </a:gridCol>
                <a:gridCol w="246888">
                  <a:extLst>
                    <a:ext uri="{9D8B030D-6E8A-4147-A177-3AD203B41FA5}">
                      <a16:colId xmlns:a16="http://schemas.microsoft.com/office/drawing/2014/main" val="3917040676"/>
                    </a:ext>
                  </a:extLst>
                </a:gridCol>
                <a:gridCol w="246888">
                  <a:extLst>
                    <a:ext uri="{9D8B030D-6E8A-4147-A177-3AD203B41FA5}">
                      <a16:colId xmlns:a16="http://schemas.microsoft.com/office/drawing/2014/main" val="3659607790"/>
                    </a:ext>
                  </a:extLst>
                </a:gridCol>
                <a:gridCol w="246888">
                  <a:extLst>
                    <a:ext uri="{9D8B030D-6E8A-4147-A177-3AD203B41FA5}">
                      <a16:colId xmlns:a16="http://schemas.microsoft.com/office/drawing/2014/main" val="1029985135"/>
                    </a:ext>
                  </a:extLst>
                </a:gridCol>
                <a:gridCol w="246888">
                  <a:extLst>
                    <a:ext uri="{9D8B030D-6E8A-4147-A177-3AD203B41FA5}">
                      <a16:colId xmlns:a16="http://schemas.microsoft.com/office/drawing/2014/main" val="4206482955"/>
                    </a:ext>
                  </a:extLst>
                </a:gridCol>
                <a:gridCol w="246888">
                  <a:extLst>
                    <a:ext uri="{9D8B030D-6E8A-4147-A177-3AD203B41FA5}">
                      <a16:colId xmlns:a16="http://schemas.microsoft.com/office/drawing/2014/main" val="3068576910"/>
                    </a:ext>
                  </a:extLst>
                </a:gridCol>
                <a:gridCol w="246888">
                  <a:extLst>
                    <a:ext uri="{9D8B030D-6E8A-4147-A177-3AD203B41FA5}">
                      <a16:colId xmlns:a16="http://schemas.microsoft.com/office/drawing/2014/main" val="1472109070"/>
                    </a:ext>
                  </a:extLst>
                </a:gridCol>
                <a:gridCol w="246888">
                  <a:extLst>
                    <a:ext uri="{9D8B030D-6E8A-4147-A177-3AD203B41FA5}">
                      <a16:colId xmlns:a16="http://schemas.microsoft.com/office/drawing/2014/main" val="2982427916"/>
                    </a:ext>
                  </a:extLst>
                </a:gridCol>
                <a:gridCol w="246888">
                  <a:extLst>
                    <a:ext uri="{9D8B030D-6E8A-4147-A177-3AD203B41FA5}">
                      <a16:colId xmlns:a16="http://schemas.microsoft.com/office/drawing/2014/main" val="1623204398"/>
                    </a:ext>
                  </a:extLst>
                </a:gridCol>
                <a:gridCol w="246888">
                  <a:extLst>
                    <a:ext uri="{9D8B030D-6E8A-4147-A177-3AD203B41FA5}">
                      <a16:colId xmlns:a16="http://schemas.microsoft.com/office/drawing/2014/main" val="1110140426"/>
                    </a:ext>
                  </a:extLst>
                </a:gridCol>
                <a:gridCol w="246888">
                  <a:extLst>
                    <a:ext uri="{9D8B030D-6E8A-4147-A177-3AD203B41FA5}">
                      <a16:colId xmlns:a16="http://schemas.microsoft.com/office/drawing/2014/main" val="1413651843"/>
                    </a:ext>
                  </a:extLst>
                </a:gridCol>
                <a:gridCol w="246888">
                  <a:extLst>
                    <a:ext uri="{9D8B030D-6E8A-4147-A177-3AD203B41FA5}">
                      <a16:colId xmlns:a16="http://schemas.microsoft.com/office/drawing/2014/main" val="1026919391"/>
                    </a:ext>
                  </a:extLst>
                </a:gridCol>
                <a:gridCol w="246888">
                  <a:extLst>
                    <a:ext uri="{9D8B030D-6E8A-4147-A177-3AD203B41FA5}">
                      <a16:colId xmlns:a16="http://schemas.microsoft.com/office/drawing/2014/main" val="3000137398"/>
                    </a:ext>
                  </a:extLst>
                </a:gridCol>
                <a:gridCol w="246888">
                  <a:extLst>
                    <a:ext uri="{9D8B030D-6E8A-4147-A177-3AD203B41FA5}">
                      <a16:colId xmlns:a16="http://schemas.microsoft.com/office/drawing/2014/main" val="1066912660"/>
                    </a:ext>
                  </a:extLst>
                </a:gridCol>
                <a:gridCol w="246888">
                  <a:extLst>
                    <a:ext uri="{9D8B030D-6E8A-4147-A177-3AD203B41FA5}">
                      <a16:colId xmlns:a16="http://schemas.microsoft.com/office/drawing/2014/main" val="4231778078"/>
                    </a:ext>
                  </a:extLst>
                </a:gridCol>
                <a:gridCol w="246888">
                  <a:extLst>
                    <a:ext uri="{9D8B030D-6E8A-4147-A177-3AD203B41FA5}">
                      <a16:colId xmlns:a16="http://schemas.microsoft.com/office/drawing/2014/main" val="1171780625"/>
                    </a:ext>
                  </a:extLst>
                </a:gridCol>
                <a:gridCol w="246888">
                  <a:extLst>
                    <a:ext uri="{9D8B030D-6E8A-4147-A177-3AD203B41FA5}">
                      <a16:colId xmlns:a16="http://schemas.microsoft.com/office/drawing/2014/main" val="4226735788"/>
                    </a:ext>
                  </a:extLst>
                </a:gridCol>
                <a:gridCol w="246888">
                  <a:extLst>
                    <a:ext uri="{9D8B030D-6E8A-4147-A177-3AD203B41FA5}">
                      <a16:colId xmlns:a16="http://schemas.microsoft.com/office/drawing/2014/main" val="3311135659"/>
                    </a:ext>
                  </a:extLst>
                </a:gridCol>
                <a:gridCol w="246888">
                  <a:extLst>
                    <a:ext uri="{9D8B030D-6E8A-4147-A177-3AD203B41FA5}">
                      <a16:colId xmlns:a16="http://schemas.microsoft.com/office/drawing/2014/main" val="212819900"/>
                    </a:ext>
                  </a:extLst>
                </a:gridCol>
                <a:gridCol w="246888">
                  <a:extLst>
                    <a:ext uri="{9D8B030D-6E8A-4147-A177-3AD203B41FA5}">
                      <a16:colId xmlns:a16="http://schemas.microsoft.com/office/drawing/2014/main" val="3424035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56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20:00:01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سأعترف لك بشيء مخيف.. كل ما أقوله هنا سيظل سرًّا.. أليس
كذلك؟ في البدء بدأ القط يتوتر ويعوي.. يطلب الزواج.. كانت تحبه
لأنه قطها، لكنه أثار أعصابها، وفي يوم خدرته … واستأصلت رجولته"
أفراح المقبرة| د.أحمد خالد توفيق
أحدث إصدارات الكرمة حالياً بمكتبات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06357484"/>
                  </a:ext>
                </a:extLst>
              </a:tr>
            </a:tbl>
          </a:graphicData>
        </a:graphic>
      </p:graphicFrame>
      <p:sp>
        <p:nvSpPr>
          <p:cNvPr id="4" name="Text Placeholder 3">
            <a:extLst>
              <a:ext uri="{FF2B5EF4-FFF2-40B4-BE49-F238E27FC236}">
                <a16:creationId xmlns:a16="http://schemas.microsoft.com/office/drawing/2014/main" id="{5710CC3A-CFDC-4BBF-9B8C-517A2F2652C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541739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19DB-B4C7-4362-80C4-95219EB8AF64}"/>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67493BDE-E935-4C9F-99F8-7E2E25E34C1A}"/>
              </a:ext>
            </a:extLst>
          </p:cNvPr>
          <p:cNvGraphicFramePr>
            <a:graphicFrameLocks noGrp="1"/>
          </p:cNvGraphicFramePr>
          <p:nvPr>
            <p:ph type="tbl" sz="quarter" idx="13"/>
            <p:extLst>
              <p:ext uri="{D42A27DB-BD31-4B8C-83A1-F6EECF244321}">
                <p14:modId xmlns:p14="http://schemas.microsoft.com/office/powerpoint/2010/main" val="1327182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8189731"/>
                    </a:ext>
                  </a:extLst>
                </a:gridCol>
                <a:gridCol w="246888">
                  <a:extLst>
                    <a:ext uri="{9D8B030D-6E8A-4147-A177-3AD203B41FA5}">
                      <a16:colId xmlns:a16="http://schemas.microsoft.com/office/drawing/2014/main" val="3848983540"/>
                    </a:ext>
                  </a:extLst>
                </a:gridCol>
                <a:gridCol w="246888">
                  <a:extLst>
                    <a:ext uri="{9D8B030D-6E8A-4147-A177-3AD203B41FA5}">
                      <a16:colId xmlns:a16="http://schemas.microsoft.com/office/drawing/2014/main" val="2255195916"/>
                    </a:ext>
                  </a:extLst>
                </a:gridCol>
                <a:gridCol w="246888">
                  <a:extLst>
                    <a:ext uri="{9D8B030D-6E8A-4147-A177-3AD203B41FA5}">
                      <a16:colId xmlns:a16="http://schemas.microsoft.com/office/drawing/2014/main" val="1946532577"/>
                    </a:ext>
                  </a:extLst>
                </a:gridCol>
                <a:gridCol w="246888">
                  <a:extLst>
                    <a:ext uri="{9D8B030D-6E8A-4147-A177-3AD203B41FA5}">
                      <a16:colId xmlns:a16="http://schemas.microsoft.com/office/drawing/2014/main" val="52787260"/>
                    </a:ext>
                  </a:extLst>
                </a:gridCol>
                <a:gridCol w="246888">
                  <a:extLst>
                    <a:ext uri="{9D8B030D-6E8A-4147-A177-3AD203B41FA5}">
                      <a16:colId xmlns:a16="http://schemas.microsoft.com/office/drawing/2014/main" val="2137797900"/>
                    </a:ext>
                  </a:extLst>
                </a:gridCol>
                <a:gridCol w="246888">
                  <a:extLst>
                    <a:ext uri="{9D8B030D-6E8A-4147-A177-3AD203B41FA5}">
                      <a16:colId xmlns:a16="http://schemas.microsoft.com/office/drawing/2014/main" val="3844897272"/>
                    </a:ext>
                  </a:extLst>
                </a:gridCol>
                <a:gridCol w="246888">
                  <a:extLst>
                    <a:ext uri="{9D8B030D-6E8A-4147-A177-3AD203B41FA5}">
                      <a16:colId xmlns:a16="http://schemas.microsoft.com/office/drawing/2014/main" val="4075650456"/>
                    </a:ext>
                  </a:extLst>
                </a:gridCol>
                <a:gridCol w="246888">
                  <a:extLst>
                    <a:ext uri="{9D8B030D-6E8A-4147-A177-3AD203B41FA5}">
                      <a16:colId xmlns:a16="http://schemas.microsoft.com/office/drawing/2014/main" val="2508313228"/>
                    </a:ext>
                  </a:extLst>
                </a:gridCol>
                <a:gridCol w="246888">
                  <a:extLst>
                    <a:ext uri="{9D8B030D-6E8A-4147-A177-3AD203B41FA5}">
                      <a16:colId xmlns:a16="http://schemas.microsoft.com/office/drawing/2014/main" val="4092173909"/>
                    </a:ext>
                  </a:extLst>
                </a:gridCol>
                <a:gridCol w="246888">
                  <a:extLst>
                    <a:ext uri="{9D8B030D-6E8A-4147-A177-3AD203B41FA5}">
                      <a16:colId xmlns:a16="http://schemas.microsoft.com/office/drawing/2014/main" val="631136633"/>
                    </a:ext>
                  </a:extLst>
                </a:gridCol>
                <a:gridCol w="246888">
                  <a:extLst>
                    <a:ext uri="{9D8B030D-6E8A-4147-A177-3AD203B41FA5}">
                      <a16:colId xmlns:a16="http://schemas.microsoft.com/office/drawing/2014/main" val="1051545892"/>
                    </a:ext>
                  </a:extLst>
                </a:gridCol>
                <a:gridCol w="246888">
                  <a:extLst>
                    <a:ext uri="{9D8B030D-6E8A-4147-A177-3AD203B41FA5}">
                      <a16:colId xmlns:a16="http://schemas.microsoft.com/office/drawing/2014/main" val="2147008737"/>
                    </a:ext>
                  </a:extLst>
                </a:gridCol>
                <a:gridCol w="246888">
                  <a:extLst>
                    <a:ext uri="{9D8B030D-6E8A-4147-A177-3AD203B41FA5}">
                      <a16:colId xmlns:a16="http://schemas.microsoft.com/office/drawing/2014/main" val="1286006744"/>
                    </a:ext>
                  </a:extLst>
                </a:gridCol>
                <a:gridCol w="246888">
                  <a:extLst>
                    <a:ext uri="{9D8B030D-6E8A-4147-A177-3AD203B41FA5}">
                      <a16:colId xmlns:a16="http://schemas.microsoft.com/office/drawing/2014/main" val="923896840"/>
                    </a:ext>
                  </a:extLst>
                </a:gridCol>
                <a:gridCol w="246888">
                  <a:extLst>
                    <a:ext uri="{9D8B030D-6E8A-4147-A177-3AD203B41FA5}">
                      <a16:colId xmlns:a16="http://schemas.microsoft.com/office/drawing/2014/main" val="847285310"/>
                    </a:ext>
                  </a:extLst>
                </a:gridCol>
                <a:gridCol w="246888">
                  <a:extLst>
                    <a:ext uri="{9D8B030D-6E8A-4147-A177-3AD203B41FA5}">
                      <a16:colId xmlns:a16="http://schemas.microsoft.com/office/drawing/2014/main" val="904515800"/>
                    </a:ext>
                  </a:extLst>
                </a:gridCol>
                <a:gridCol w="246888">
                  <a:extLst>
                    <a:ext uri="{9D8B030D-6E8A-4147-A177-3AD203B41FA5}">
                      <a16:colId xmlns:a16="http://schemas.microsoft.com/office/drawing/2014/main" val="2263578542"/>
                    </a:ext>
                  </a:extLst>
                </a:gridCol>
                <a:gridCol w="246888">
                  <a:extLst>
                    <a:ext uri="{9D8B030D-6E8A-4147-A177-3AD203B41FA5}">
                      <a16:colId xmlns:a16="http://schemas.microsoft.com/office/drawing/2014/main" val="3020893583"/>
                    </a:ext>
                  </a:extLst>
                </a:gridCol>
                <a:gridCol w="246888">
                  <a:extLst>
                    <a:ext uri="{9D8B030D-6E8A-4147-A177-3AD203B41FA5}">
                      <a16:colId xmlns:a16="http://schemas.microsoft.com/office/drawing/2014/main" val="3951418539"/>
                    </a:ext>
                  </a:extLst>
                </a:gridCol>
                <a:gridCol w="246888">
                  <a:extLst>
                    <a:ext uri="{9D8B030D-6E8A-4147-A177-3AD203B41FA5}">
                      <a16:colId xmlns:a16="http://schemas.microsoft.com/office/drawing/2014/main" val="458887386"/>
                    </a:ext>
                  </a:extLst>
                </a:gridCol>
                <a:gridCol w="246888">
                  <a:extLst>
                    <a:ext uri="{9D8B030D-6E8A-4147-A177-3AD203B41FA5}">
                      <a16:colId xmlns:a16="http://schemas.microsoft.com/office/drawing/2014/main" val="1858740877"/>
                    </a:ext>
                  </a:extLst>
                </a:gridCol>
                <a:gridCol w="246888">
                  <a:extLst>
                    <a:ext uri="{9D8B030D-6E8A-4147-A177-3AD203B41FA5}">
                      <a16:colId xmlns:a16="http://schemas.microsoft.com/office/drawing/2014/main" val="1352047384"/>
                    </a:ext>
                  </a:extLst>
                </a:gridCol>
                <a:gridCol w="246888">
                  <a:extLst>
                    <a:ext uri="{9D8B030D-6E8A-4147-A177-3AD203B41FA5}">
                      <a16:colId xmlns:a16="http://schemas.microsoft.com/office/drawing/2014/main" val="2610503584"/>
                    </a:ext>
                  </a:extLst>
                </a:gridCol>
                <a:gridCol w="246888">
                  <a:extLst>
                    <a:ext uri="{9D8B030D-6E8A-4147-A177-3AD203B41FA5}">
                      <a16:colId xmlns:a16="http://schemas.microsoft.com/office/drawing/2014/main" val="52266008"/>
                    </a:ext>
                  </a:extLst>
                </a:gridCol>
                <a:gridCol w="246888">
                  <a:extLst>
                    <a:ext uri="{9D8B030D-6E8A-4147-A177-3AD203B41FA5}">
                      <a16:colId xmlns:a16="http://schemas.microsoft.com/office/drawing/2014/main" val="4280352200"/>
                    </a:ext>
                  </a:extLst>
                </a:gridCol>
                <a:gridCol w="246888">
                  <a:extLst>
                    <a:ext uri="{9D8B030D-6E8A-4147-A177-3AD203B41FA5}">
                      <a16:colId xmlns:a16="http://schemas.microsoft.com/office/drawing/2014/main" val="377308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599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13:07:52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1524530"/>
                  </a:ext>
                </a:extLst>
              </a:tr>
            </a:tbl>
          </a:graphicData>
        </a:graphic>
      </p:graphicFrame>
      <p:sp>
        <p:nvSpPr>
          <p:cNvPr id="4" name="Text Placeholder 3">
            <a:extLst>
              <a:ext uri="{FF2B5EF4-FFF2-40B4-BE49-F238E27FC236}">
                <a16:creationId xmlns:a16="http://schemas.microsoft.com/office/drawing/2014/main" id="{F53772E2-2CC2-474E-896C-80A813A182A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715569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5746-54D2-4770-9E21-2CB26A512738}"/>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BF31E02A-9FA6-4B05-A682-1FC2D788297C}"/>
              </a:ext>
            </a:extLst>
          </p:cNvPr>
          <p:cNvGraphicFramePr>
            <a:graphicFrameLocks noGrp="1"/>
          </p:cNvGraphicFramePr>
          <p:nvPr>
            <p:ph type="tbl" sz="quarter" idx="13"/>
            <p:extLst>
              <p:ext uri="{D42A27DB-BD31-4B8C-83A1-F6EECF244321}">
                <p14:modId xmlns:p14="http://schemas.microsoft.com/office/powerpoint/2010/main" val="1541108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7382077"/>
                    </a:ext>
                  </a:extLst>
                </a:gridCol>
                <a:gridCol w="246888">
                  <a:extLst>
                    <a:ext uri="{9D8B030D-6E8A-4147-A177-3AD203B41FA5}">
                      <a16:colId xmlns:a16="http://schemas.microsoft.com/office/drawing/2014/main" val="309125522"/>
                    </a:ext>
                  </a:extLst>
                </a:gridCol>
                <a:gridCol w="246888">
                  <a:extLst>
                    <a:ext uri="{9D8B030D-6E8A-4147-A177-3AD203B41FA5}">
                      <a16:colId xmlns:a16="http://schemas.microsoft.com/office/drawing/2014/main" val="2944204637"/>
                    </a:ext>
                  </a:extLst>
                </a:gridCol>
                <a:gridCol w="246888">
                  <a:extLst>
                    <a:ext uri="{9D8B030D-6E8A-4147-A177-3AD203B41FA5}">
                      <a16:colId xmlns:a16="http://schemas.microsoft.com/office/drawing/2014/main" val="1235488952"/>
                    </a:ext>
                  </a:extLst>
                </a:gridCol>
                <a:gridCol w="246888">
                  <a:extLst>
                    <a:ext uri="{9D8B030D-6E8A-4147-A177-3AD203B41FA5}">
                      <a16:colId xmlns:a16="http://schemas.microsoft.com/office/drawing/2014/main" val="2393479367"/>
                    </a:ext>
                  </a:extLst>
                </a:gridCol>
                <a:gridCol w="246888">
                  <a:extLst>
                    <a:ext uri="{9D8B030D-6E8A-4147-A177-3AD203B41FA5}">
                      <a16:colId xmlns:a16="http://schemas.microsoft.com/office/drawing/2014/main" val="1803106250"/>
                    </a:ext>
                  </a:extLst>
                </a:gridCol>
                <a:gridCol w="246888">
                  <a:extLst>
                    <a:ext uri="{9D8B030D-6E8A-4147-A177-3AD203B41FA5}">
                      <a16:colId xmlns:a16="http://schemas.microsoft.com/office/drawing/2014/main" val="1040144034"/>
                    </a:ext>
                  </a:extLst>
                </a:gridCol>
                <a:gridCol w="246888">
                  <a:extLst>
                    <a:ext uri="{9D8B030D-6E8A-4147-A177-3AD203B41FA5}">
                      <a16:colId xmlns:a16="http://schemas.microsoft.com/office/drawing/2014/main" val="898266676"/>
                    </a:ext>
                  </a:extLst>
                </a:gridCol>
                <a:gridCol w="246888">
                  <a:extLst>
                    <a:ext uri="{9D8B030D-6E8A-4147-A177-3AD203B41FA5}">
                      <a16:colId xmlns:a16="http://schemas.microsoft.com/office/drawing/2014/main" val="3198027229"/>
                    </a:ext>
                  </a:extLst>
                </a:gridCol>
                <a:gridCol w="246888">
                  <a:extLst>
                    <a:ext uri="{9D8B030D-6E8A-4147-A177-3AD203B41FA5}">
                      <a16:colId xmlns:a16="http://schemas.microsoft.com/office/drawing/2014/main" val="2069255888"/>
                    </a:ext>
                  </a:extLst>
                </a:gridCol>
                <a:gridCol w="246888">
                  <a:extLst>
                    <a:ext uri="{9D8B030D-6E8A-4147-A177-3AD203B41FA5}">
                      <a16:colId xmlns:a16="http://schemas.microsoft.com/office/drawing/2014/main" val="2335647203"/>
                    </a:ext>
                  </a:extLst>
                </a:gridCol>
                <a:gridCol w="246888">
                  <a:extLst>
                    <a:ext uri="{9D8B030D-6E8A-4147-A177-3AD203B41FA5}">
                      <a16:colId xmlns:a16="http://schemas.microsoft.com/office/drawing/2014/main" val="413276003"/>
                    </a:ext>
                  </a:extLst>
                </a:gridCol>
                <a:gridCol w="246888">
                  <a:extLst>
                    <a:ext uri="{9D8B030D-6E8A-4147-A177-3AD203B41FA5}">
                      <a16:colId xmlns:a16="http://schemas.microsoft.com/office/drawing/2014/main" val="261007285"/>
                    </a:ext>
                  </a:extLst>
                </a:gridCol>
                <a:gridCol w="246888">
                  <a:extLst>
                    <a:ext uri="{9D8B030D-6E8A-4147-A177-3AD203B41FA5}">
                      <a16:colId xmlns:a16="http://schemas.microsoft.com/office/drawing/2014/main" val="3856198449"/>
                    </a:ext>
                  </a:extLst>
                </a:gridCol>
                <a:gridCol w="246888">
                  <a:extLst>
                    <a:ext uri="{9D8B030D-6E8A-4147-A177-3AD203B41FA5}">
                      <a16:colId xmlns:a16="http://schemas.microsoft.com/office/drawing/2014/main" val="457408428"/>
                    </a:ext>
                  </a:extLst>
                </a:gridCol>
                <a:gridCol w="246888">
                  <a:extLst>
                    <a:ext uri="{9D8B030D-6E8A-4147-A177-3AD203B41FA5}">
                      <a16:colId xmlns:a16="http://schemas.microsoft.com/office/drawing/2014/main" val="1490376036"/>
                    </a:ext>
                  </a:extLst>
                </a:gridCol>
                <a:gridCol w="246888">
                  <a:extLst>
                    <a:ext uri="{9D8B030D-6E8A-4147-A177-3AD203B41FA5}">
                      <a16:colId xmlns:a16="http://schemas.microsoft.com/office/drawing/2014/main" val="4257978922"/>
                    </a:ext>
                  </a:extLst>
                </a:gridCol>
                <a:gridCol w="246888">
                  <a:extLst>
                    <a:ext uri="{9D8B030D-6E8A-4147-A177-3AD203B41FA5}">
                      <a16:colId xmlns:a16="http://schemas.microsoft.com/office/drawing/2014/main" val="2481600693"/>
                    </a:ext>
                  </a:extLst>
                </a:gridCol>
                <a:gridCol w="246888">
                  <a:extLst>
                    <a:ext uri="{9D8B030D-6E8A-4147-A177-3AD203B41FA5}">
                      <a16:colId xmlns:a16="http://schemas.microsoft.com/office/drawing/2014/main" val="3150066372"/>
                    </a:ext>
                  </a:extLst>
                </a:gridCol>
                <a:gridCol w="246888">
                  <a:extLst>
                    <a:ext uri="{9D8B030D-6E8A-4147-A177-3AD203B41FA5}">
                      <a16:colId xmlns:a16="http://schemas.microsoft.com/office/drawing/2014/main" val="2126141791"/>
                    </a:ext>
                  </a:extLst>
                </a:gridCol>
                <a:gridCol w="246888">
                  <a:extLst>
                    <a:ext uri="{9D8B030D-6E8A-4147-A177-3AD203B41FA5}">
                      <a16:colId xmlns:a16="http://schemas.microsoft.com/office/drawing/2014/main" val="1335349554"/>
                    </a:ext>
                  </a:extLst>
                </a:gridCol>
                <a:gridCol w="246888">
                  <a:extLst>
                    <a:ext uri="{9D8B030D-6E8A-4147-A177-3AD203B41FA5}">
                      <a16:colId xmlns:a16="http://schemas.microsoft.com/office/drawing/2014/main" val="712461911"/>
                    </a:ext>
                  </a:extLst>
                </a:gridCol>
                <a:gridCol w="246888">
                  <a:extLst>
                    <a:ext uri="{9D8B030D-6E8A-4147-A177-3AD203B41FA5}">
                      <a16:colId xmlns:a16="http://schemas.microsoft.com/office/drawing/2014/main" val="3153745481"/>
                    </a:ext>
                  </a:extLst>
                </a:gridCol>
                <a:gridCol w="246888">
                  <a:extLst>
                    <a:ext uri="{9D8B030D-6E8A-4147-A177-3AD203B41FA5}">
                      <a16:colId xmlns:a16="http://schemas.microsoft.com/office/drawing/2014/main" val="3229146308"/>
                    </a:ext>
                  </a:extLst>
                </a:gridCol>
                <a:gridCol w="246888">
                  <a:extLst>
                    <a:ext uri="{9D8B030D-6E8A-4147-A177-3AD203B41FA5}">
                      <a16:colId xmlns:a16="http://schemas.microsoft.com/office/drawing/2014/main" val="3868537208"/>
                    </a:ext>
                  </a:extLst>
                </a:gridCol>
                <a:gridCol w="246888">
                  <a:extLst>
                    <a:ext uri="{9D8B030D-6E8A-4147-A177-3AD203B41FA5}">
                      <a16:colId xmlns:a16="http://schemas.microsoft.com/office/drawing/2014/main" val="111452735"/>
                    </a:ext>
                  </a:extLst>
                </a:gridCol>
                <a:gridCol w="246888">
                  <a:extLst>
                    <a:ext uri="{9D8B030D-6E8A-4147-A177-3AD203B41FA5}">
                      <a16:colId xmlns:a16="http://schemas.microsoft.com/office/drawing/2014/main" val="281985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507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- 2018-06-13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81472035"/>
                  </a:ext>
                </a:extLst>
              </a:tr>
            </a:tbl>
          </a:graphicData>
        </a:graphic>
      </p:graphicFrame>
      <p:sp>
        <p:nvSpPr>
          <p:cNvPr id="4" name="Text Placeholder 3">
            <a:extLst>
              <a:ext uri="{FF2B5EF4-FFF2-40B4-BE49-F238E27FC236}">
                <a16:creationId xmlns:a16="http://schemas.microsoft.com/office/drawing/2014/main" id="{B27FF8C9-E37D-48EE-AEFD-63B05B184E8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279519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7A27-296F-4BFC-9CD6-C7586E642CDE}"/>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FBFB350C-0CBC-41C6-A088-409908D26DE4}"/>
              </a:ext>
            </a:extLst>
          </p:cNvPr>
          <p:cNvGraphicFramePr>
            <a:graphicFrameLocks noGrp="1"/>
          </p:cNvGraphicFramePr>
          <p:nvPr>
            <p:ph type="tbl" sz="quarter" idx="13"/>
            <p:extLst>
              <p:ext uri="{D42A27DB-BD31-4B8C-83A1-F6EECF244321}">
                <p14:modId xmlns:p14="http://schemas.microsoft.com/office/powerpoint/2010/main" val="415168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4921028"/>
                    </a:ext>
                  </a:extLst>
                </a:gridCol>
                <a:gridCol w="246888">
                  <a:extLst>
                    <a:ext uri="{9D8B030D-6E8A-4147-A177-3AD203B41FA5}">
                      <a16:colId xmlns:a16="http://schemas.microsoft.com/office/drawing/2014/main" val="1299411401"/>
                    </a:ext>
                  </a:extLst>
                </a:gridCol>
                <a:gridCol w="246888">
                  <a:extLst>
                    <a:ext uri="{9D8B030D-6E8A-4147-A177-3AD203B41FA5}">
                      <a16:colId xmlns:a16="http://schemas.microsoft.com/office/drawing/2014/main" val="291441789"/>
                    </a:ext>
                  </a:extLst>
                </a:gridCol>
                <a:gridCol w="246888">
                  <a:extLst>
                    <a:ext uri="{9D8B030D-6E8A-4147-A177-3AD203B41FA5}">
                      <a16:colId xmlns:a16="http://schemas.microsoft.com/office/drawing/2014/main" val="3292736949"/>
                    </a:ext>
                  </a:extLst>
                </a:gridCol>
                <a:gridCol w="246888">
                  <a:extLst>
                    <a:ext uri="{9D8B030D-6E8A-4147-A177-3AD203B41FA5}">
                      <a16:colId xmlns:a16="http://schemas.microsoft.com/office/drawing/2014/main" val="464818776"/>
                    </a:ext>
                  </a:extLst>
                </a:gridCol>
                <a:gridCol w="246888">
                  <a:extLst>
                    <a:ext uri="{9D8B030D-6E8A-4147-A177-3AD203B41FA5}">
                      <a16:colId xmlns:a16="http://schemas.microsoft.com/office/drawing/2014/main" val="430186384"/>
                    </a:ext>
                  </a:extLst>
                </a:gridCol>
                <a:gridCol w="246888">
                  <a:extLst>
                    <a:ext uri="{9D8B030D-6E8A-4147-A177-3AD203B41FA5}">
                      <a16:colId xmlns:a16="http://schemas.microsoft.com/office/drawing/2014/main" val="3519023521"/>
                    </a:ext>
                  </a:extLst>
                </a:gridCol>
                <a:gridCol w="246888">
                  <a:extLst>
                    <a:ext uri="{9D8B030D-6E8A-4147-A177-3AD203B41FA5}">
                      <a16:colId xmlns:a16="http://schemas.microsoft.com/office/drawing/2014/main" val="2276009408"/>
                    </a:ext>
                  </a:extLst>
                </a:gridCol>
                <a:gridCol w="246888">
                  <a:extLst>
                    <a:ext uri="{9D8B030D-6E8A-4147-A177-3AD203B41FA5}">
                      <a16:colId xmlns:a16="http://schemas.microsoft.com/office/drawing/2014/main" val="3394200760"/>
                    </a:ext>
                  </a:extLst>
                </a:gridCol>
                <a:gridCol w="246888">
                  <a:extLst>
                    <a:ext uri="{9D8B030D-6E8A-4147-A177-3AD203B41FA5}">
                      <a16:colId xmlns:a16="http://schemas.microsoft.com/office/drawing/2014/main" val="821528613"/>
                    </a:ext>
                  </a:extLst>
                </a:gridCol>
                <a:gridCol w="246888">
                  <a:extLst>
                    <a:ext uri="{9D8B030D-6E8A-4147-A177-3AD203B41FA5}">
                      <a16:colId xmlns:a16="http://schemas.microsoft.com/office/drawing/2014/main" val="1063281886"/>
                    </a:ext>
                  </a:extLst>
                </a:gridCol>
                <a:gridCol w="246888">
                  <a:extLst>
                    <a:ext uri="{9D8B030D-6E8A-4147-A177-3AD203B41FA5}">
                      <a16:colId xmlns:a16="http://schemas.microsoft.com/office/drawing/2014/main" val="1854331839"/>
                    </a:ext>
                  </a:extLst>
                </a:gridCol>
                <a:gridCol w="246888">
                  <a:extLst>
                    <a:ext uri="{9D8B030D-6E8A-4147-A177-3AD203B41FA5}">
                      <a16:colId xmlns:a16="http://schemas.microsoft.com/office/drawing/2014/main" val="3935151978"/>
                    </a:ext>
                  </a:extLst>
                </a:gridCol>
                <a:gridCol w="246888">
                  <a:extLst>
                    <a:ext uri="{9D8B030D-6E8A-4147-A177-3AD203B41FA5}">
                      <a16:colId xmlns:a16="http://schemas.microsoft.com/office/drawing/2014/main" val="2455477763"/>
                    </a:ext>
                  </a:extLst>
                </a:gridCol>
                <a:gridCol w="246888">
                  <a:extLst>
                    <a:ext uri="{9D8B030D-6E8A-4147-A177-3AD203B41FA5}">
                      <a16:colId xmlns:a16="http://schemas.microsoft.com/office/drawing/2014/main" val="2632810070"/>
                    </a:ext>
                  </a:extLst>
                </a:gridCol>
                <a:gridCol w="246888">
                  <a:extLst>
                    <a:ext uri="{9D8B030D-6E8A-4147-A177-3AD203B41FA5}">
                      <a16:colId xmlns:a16="http://schemas.microsoft.com/office/drawing/2014/main" val="2349491790"/>
                    </a:ext>
                  </a:extLst>
                </a:gridCol>
                <a:gridCol w="246888">
                  <a:extLst>
                    <a:ext uri="{9D8B030D-6E8A-4147-A177-3AD203B41FA5}">
                      <a16:colId xmlns:a16="http://schemas.microsoft.com/office/drawing/2014/main" val="3461058389"/>
                    </a:ext>
                  </a:extLst>
                </a:gridCol>
                <a:gridCol w="246888">
                  <a:extLst>
                    <a:ext uri="{9D8B030D-6E8A-4147-A177-3AD203B41FA5}">
                      <a16:colId xmlns:a16="http://schemas.microsoft.com/office/drawing/2014/main" val="2642787179"/>
                    </a:ext>
                  </a:extLst>
                </a:gridCol>
                <a:gridCol w="246888">
                  <a:extLst>
                    <a:ext uri="{9D8B030D-6E8A-4147-A177-3AD203B41FA5}">
                      <a16:colId xmlns:a16="http://schemas.microsoft.com/office/drawing/2014/main" val="2155717785"/>
                    </a:ext>
                  </a:extLst>
                </a:gridCol>
                <a:gridCol w="246888">
                  <a:extLst>
                    <a:ext uri="{9D8B030D-6E8A-4147-A177-3AD203B41FA5}">
                      <a16:colId xmlns:a16="http://schemas.microsoft.com/office/drawing/2014/main" val="2394435581"/>
                    </a:ext>
                  </a:extLst>
                </a:gridCol>
                <a:gridCol w="246888">
                  <a:extLst>
                    <a:ext uri="{9D8B030D-6E8A-4147-A177-3AD203B41FA5}">
                      <a16:colId xmlns:a16="http://schemas.microsoft.com/office/drawing/2014/main" val="3391279595"/>
                    </a:ext>
                  </a:extLst>
                </a:gridCol>
                <a:gridCol w="246888">
                  <a:extLst>
                    <a:ext uri="{9D8B030D-6E8A-4147-A177-3AD203B41FA5}">
                      <a16:colId xmlns:a16="http://schemas.microsoft.com/office/drawing/2014/main" val="3501203956"/>
                    </a:ext>
                  </a:extLst>
                </a:gridCol>
                <a:gridCol w="246888">
                  <a:extLst>
                    <a:ext uri="{9D8B030D-6E8A-4147-A177-3AD203B41FA5}">
                      <a16:colId xmlns:a16="http://schemas.microsoft.com/office/drawing/2014/main" val="1604773953"/>
                    </a:ext>
                  </a:extLst>
                </a:gridCol>
                <a:gridCol w="246888">
                  <a:extLst>
                    <a:ext uri="{9D8B030D-6E8A-4147-A177-3AD203B41FA5}">
                      <a16:colId xmlns:a16="http://schemas.microsoft.com/office/drawing/2014/main" val="18484245"/>
                    </a:ext>
                  </a:extLst>
                </a:gridCol>
                <a:gridCol w="246888">
                  <a:extLst>
                    <a:ext uri="{9D8B030D-6E8A-4147-A177-3AD203B41FA5}">
                      <a16:colId xmlns:a16="http://schemas.microsoft.com/office/drawing/2014/main" val="1487735491"/>
                    </a:ext>
                  </a:extLst>
                </a:gridCol>
                <a:gridCol w="246888">
                  <a:extLst>
                    <a:ext uri="{9D8B030D-6E8A-4147-A177-3AD203B41FA5}">
                      <a16:colId xmlns:a16="http://schemas.microsoft.com/office/drawing/2014/main" val="4164717599"/>
                    </a:ext>
                  </a:extLst>
                </a:gridCol>
                <a:gridCol w="246888">
                  <a:extLst>
                    <a:ext uri="{9D8B030D-6E8A-4147-A177-3AD203B41FA5}">
                      <a16:colId xmlns:a16="http://schemas.microsoft.com/office/drawing/2014/main" val="3055138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356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- 2018-06-12 15:00:02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3243302"/>
                  </a:ext>
                </a:extLst>
              </a:tr>
            </a:tbl>
          </a:graphicData>
        </a:graphic>
      </p:graphicFrame>
      <p:sp>
        <p:nvSpPr>
          <p:cNvPr id="4" name="Text Placeholder 3">
            <a:extLst>
              <a:ext uri="{FF2B5EF4-FFF2-40B4-BE49-F238E27FC236}">
                <a16:creationId xmlns:a16="http://schemas.microsoft.com/office/drawing/2014/main" id="{2CC06B54-E6D8-44DE-AC85-AB1435E062A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584219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CB79-9A34-4B64-AC95-2D376263F982}"/>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B3794979-1866-452D-8652-06B59E31CB8B}"/>
              </a:ext>
            </a:extLst>
          </p:cNvPr>
          <p:cNvGraphicFramePr>
            <a:graphicFrameLocks noGrp="1"/>
          </p:cNvGraphicFramePr>
          <p:nvPr>
            <p:ph type="tbl" sz="quarter" idx="13"/>
            <p:extLst>
              <p:ext uri="{D42A27DB-BD31-4B8C-83A1-F6EECF244321}">
                <p14:modId xmlns:p14="http://schemas.microsoft.com/office/powerpoint/2010/main" val="1582788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684350"/>
                    </a:ext>
                  </a:extLst>
                </a:gridCol>
                <a:gridCol w="246888">
                  <a:extLst>
                    <a:ext uri="{9D8B030D-6E8A-4147-A177-3AD203B41FA5}">
                      <a16:colId xmlns:a16="http://schemas.microsoft.com/office/drawing/2014/main" val="247803005"/>
                    </a:ext>
                  </a:extLst>
                </a:gridCol>
                <a:gridCol w="246888">
                  <a:extLst>
                    <a:ext uri="{9D8B030D-6E8A-4147-A177-3AD203B41FA5}">
                      <a16:colId xmlns:a16="http://schemas.microsoft.com/office/drawing/2014/main" val="1160202096"/>
                    </a:ext>
                  </a:extLst>
                </a:gridCol>
                <a:gridCol w="246888">
                  <a:extLst>
                    <a:ext uri="{9D8B030D-6E8A-4147-A177-3AD203B41FA5}">
                      <a16:colId xmlns:a16="http://schemas.microsoft.com/office/drawing/2014/main" val="694911002"/>
                    </a:ext>
                  </a:extLst>
                </a:gridCol>
                <a:gridCol w="246888">
                  <a:extLst>
                    <a:ext uri="{9D8B030D-6E8A-4147-A177-3AD203B41FA5}">
                      <a16:colId xmlns:a16="http://schemas.microsoft.com/office/drawing/2014/main" val="4042809175"/>
                    </a:ext>
                  </a:extLst>
                </a:gridCol>
                <a:gridCol w="246888">
                  <a:extLst>
                    <a:ext uri="{9D8B030D-6E8A-4147-A177-3AD203B41FA5}">
                      <a16:colId xmlns:a16="http://schemas.microsoft.com/office/drawing/2014/main" val="3770871193"/>
                    </a:ext>
                  </a:extLst>
                </a:gridCol>
                <a:gridCol w="246888">
                  <a:extLst>
                    <a:ext uri="{9D8B030D-6E8A-4147-A177-3AD203B41FA5}">
                      <a16:colId xmlns:a16="http://schemas.microsoft.com/office/drawing/2014/main" val="3305649120"/>
                    </a:ext>
                  </a:extLst>
                </a:gridCol>
                <a:gridCol w="246888">
                  <a:extLst>
                    <a:ext uri="{9D8B030D-6E8A-4147-A177-3AD203B41FA5}">
                      <a16:colId xmlns:a16="http://schemas.microsoft.com/office/drawing/2014/main" val="1984344658"/>
                    </a:ext>
                  </a:extLst>
                </a:gridCol>
                <a:gridCol w="246888">
                  <a:extLst>
                    <a:ext uri="{9D8B030D-6E8A-4147-A177-3AD203B41FA5}">
                      <a16:colId xmlns:a16="http://schemas.microsoft.com/office/drawing/2014/main" val="3133180100"/>
                    </a:ext>
                  </a:extLst>
                </a:gridCol>
                <a:gridCol w="246888">
                  <a:extLst>
                    <a:ext uri="{9D8B030D-6E8A-4147-A177-3AD203B41FA5}">
                      <a16:colId xmlns:a16="http://schemas.microsoft.com/office/drawing/2014/main" val="2922876092"/>
                    </a:ext>
                  </a:extLst>
                </a:gridCol>
                <a:gridCol w="246888">
                  <a:extLst>
                    <a:ext uri="{9D8B030D-6E8A-4147-A177-3AD203B41FA5}">
                      <a16:colId xmlns:a16="http://schemas.microsoft.com/office/drawing/2014/main" val="2541686857"/>
                    </a:ext>
                  </a:extLst>
                </a:gridCol>
                <a:gridCol w="246888">
                  <a:extLst>
                    <a:ext uri="{9D8B030D-6E8A-4147-A177-3AD203B41FA5}">
                      <a16:colId xmlns:a16="http://schemas.microsoft.com/office/drawing/2014/main" val="2725703151"/>
                    </a:ext>
                  </a:extLst>
                </a:gridCol>
                <a:gridCol w="246888">
                  <a:extLst>
                    <a:ext uri="{9D8B030D-6E8A-4147-A177-3AD203B41FA5}">
                      <a16:colId xmlns:a16="http://schemas.microsoft.com/office/drawing/2014/main" val="1171270028"/>
                    </a:ext>
                  </a:extLst>
                </a:gridCol>
                <a:gridCol w="246888">
                  <a:extLst>
                    <a:ext uri="{9D8B030D-6E8A-4147-A177-3AD203B41FA5}">
                      <a16:colId xmlns:a16="http://schemas.microsoft.com/office/drawing/2014/main" val="2236521696"/>
                    </a:ext>
                  </a:extLst>
                </a:gridCol>
                <a:gridCol w="246888">
                  <a:extLst>
                    <a:ext uri="{9D8B030D-6E8A-4147-A177-3AD203B41FA5}">
                      <a16:colId xmlns:a16="http://schemas.microsoft.com/office/drawing/2014/main" val="378471957"/>
                    </a:ext>
                  </a:extLst>
                </a:gridCol>
                <a:gridCol w="246888">
                  <a:extLst>
                    <a:ext uri="{9D8B030D-6E8A-4147-A177-3AD203B41FA5}">
                      <a16:colId xmlns:a16="http://schemas.microsoft.com/office/drawing/2014/main" val="1277366712"/>
                    </a:ext>
                  </a:extLst>
                </a:gridCol>
                <a:gridCol w="246888">
                  <a:extLst>
                    <a:ext uri="{9D8B030D-6E8A-4147-A177-3AD203B41FA5}">
                      <a16:colId xmlns:a16="http://schemas.microsoft.com/office/drawing/2014/main" val="622949650"/>
                    </a:ext>
                  </a:extLst>
                </a:gridCol>
                <a:gridCol w="246888">
                  <a:extLst>
                    <a:ext uri="{9D8B030D-6E8A-4147-A177-3AD203B41FA5}">
                      <a16:colId xmlns:a16="http://schemas.microsoft.com/office/drawing/2014/main" val="2807955342"/>
                    </a:ext>
                  </a:extLst>
                </a:gridCol>
                <a:gridCol w="246888">
                  <a:extLst>
                    <a:ext uri="{9D8B030D-6E8A-4147-A177-3AD203B41FA5}">
                      <a16:colId xmlns:a16="http://schemas.microsoft.com/office/drawing/2014/main" val="1640892055"/>
                    </a:ext>
                  </a:extLst>
                </a:gridCol>
                <a:gridCol w="246888">
                  <a:extLst>
                    <a:ext uri="{9D8B030D-6E8A-4147-A177-3AD203B41FA5}">
                      <a16:colId xmlns:a16="http://schemas.microsoft.com/office/drawing/2014/main" val="1780762244"/>
                    </a:ext>
                  </a:extLst>
                </a:gridCol>
                <a:gridCol w="246888">
                  <a:extLst>
                    <a:ext uri="{9D8B030D-6E8A-4147-A177-3AD203B41FA5}">
                      <a16:colId xmlns:a16="http://schemas.microsoft.com/office/drawing/2014/main" val="1127527044"/>
                    </a:ext>
                  </a:extLst>
                </a:gridCol>
                <a:gridCol w="246888">
                  <a:extLst>
                    <a:ext uri="{9D8B030D-6E8A-4147-A177-3AD203B41FA5}">
                      <a16:colId xmlns:a16="http://schemas.microsoft.com/office/drawing/2014/main" val="3859051860"/>
                    </a:ext>
                  </a:extLst>
                </a:gridCol>
                <a:gridCol w="246888">
                  <a:extLst>
                    <a:ext uri="{9D8B030D-6E8A-4147-A177-3AD203B41FA5}">
                      <a16:colId xmlns:a16="http://schemas.microsoft.com/office/drawing/2014/main" val="2893964596"/>
                    </a:ext>
                  </a:extLst>
                </a:gridCol>
                <a:gridCol w="246888">
                  <a:extLst>
                    <a:ext uri="{9D8B030D-6E8A-4147-A177-3AD203B41FA5}">
                      <a16:colId xmlns:a16="http://schemas.microsoft.com/office/drawing/2014/main" val="389219694"/>
                    </a:ext>
                  </a:extLst>
                </a:gridCol>
                <a:gridCol w="246888">
                  <a:extLst>
                    <a:ext uri="{9D8B030D-6E8A-4147-A177-3AD203B41FA5}">
                      <a16:colId xmlns:a16="http://schemas.microsoft.com/office/drawing/2014/main" val="2804183167"/>
                    </a:ext>
                  </a:extLst>
                </a:gridCol>
                <a:gridCol w="246888">
                  <a:extLst>
                    <a:ext uri="{9D8B030D-6E8A-4147-A177-3AD203B41FA5}">
                      <a16:colId xmlns:a16="http://schemas.microsoft.com/office/drawing/2014/main" val="3045781444"/>
                    </a:ext>
                  </a:extLst>
                </a:gridCol>
                <a:gridCol w="246888">
                  <a:extLst>
                    <a:ext uri="{9D8B030D-6E8A-4147-A177-3AD203B41FA5}">
                      <a16:colId xmlns:a16="http://schemas.microsoft.com/office/drawing/2014/main" val="169162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98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15:37:43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8526267"/>
                  </a:ext>
                </a:extLst>
              </a:tr>
            </a:tbl>
          </a:graphicData>
        </a:graphic>
      </p:graphicFrame>
      <p:sp>
        <p:nvSpPr>
          <p:cNvPr id="4" name="Text Placeholder 3">
            <a:extLst>
              <a:ext uri="{FF2B5EF4-FFF2-40B4-BE49-F238E27FC236}">
                <a16:creationId xmlns:a16="http://schemas.microsoft.com/office/drawing/2014/main" id="{E1F0BB8C-B799-4D6E-A6CC-55866550CC6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71884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311A-A328-458D-8F8D-3DEDDACC1499}"/>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D9004E76-4C9A-4126-AF00-7C17B9AAE626}"/>
              </a:ext>
            </a:extLst>
          </p:cNvPr>
          <p:cNvGraphicFramePr>
            <a:graphicFrameLocks noGrp="1"/>
          </p:cNvGraphicFramePr>
          <p:nvPr>
            <p:ph type="tbl" sz="quarter" idx="13"/>
            <p:extLst>
              <p:ext uri="{D42A27DB-BD31-4B8C-83A1-F6EECF244321}">
                <p14:modId xmlns:p14="http://schemas.microsoft.com/office/powerpoint/2010/main" val="209589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23185151"/>
                    </a:ext>
                  </a:extLst>
                </a:gridCol>
                <a:gridCol w="246888">
                  <a:extLst>
                    <a:ext uri="{9D8B030D-6E8A-4147-A177-3AD203B41FA5}">
                      <a16:colId xmlns:a16="http://schemas.microsoft.com/office/drawing/2014/main" val="814093594"/>
                    </a:ext>
                  </a:extLst>
                </a:gridCol>
                <a:gridCol w="246888">
                  <a:extLst>
                    <a:ext uri="{9D8B030D-6E8A-4147-A177-3AD203B41FA5}">
                      <a16:colId xmlns:a16="http://schemas.microsoft.com/office/drawing/2014/main" val="935678396"/>
                    </a:ext>
                  </a:extLst>
                </a:gridCol>
                <a:gridCol w="246888">
                  <a:extLst>
                    <a:ext uri="{9D8B030D-6E8A-4147-A177-3AD203B41FA5}">
                      <a16:colId xmlns:a16="http://schemas.microsoft.com/office/drawing/2014/main" val="2246039243"/>
                    </a:ext>
                  </a:extLst>
                </a:gridCol>
                <a:gridCol w="246888">
                  <a:extLst>
                    <a:ext uri="{9D8B030D-6E8A-4147-A177-3AD203B41FA5}">
                      <a16:colId xmlns:a16="http://schemas.microsoft.com/office/drawing/2014/main" val="3024767774"/>
                    </a:ext>
                  </a:extLst>
                </a:gridCol>
                <a:gridCol w="246888">
                  <a:extLst>
                    <a:ext uri="{9D8B030D-6E8A-4147-A177-3AD203B41FA5}">
                      <a16:colId xmlns:a16="http://schemas.microsoft.com/office/drawing/2014/main" val="349922618"/>
                    </a:ext>
                  </a:extLst>
                </a:gridCol>
                <a:gridCol w="246888">
                  <a:extLst>
                    <a:ext uri="{9D8B030D-6E8A-4147-A177-3AD203B41FA5}">
                      <a16:colId xmlns:a16="http://schemas.microsoft.com/office/drawing/2014/main" val="2057181666"/>
                    </a:ext>
                  </a:extLst>
                </a:gridCol>
                <a:gridCol w="246888">
                  <a:extLst>
                    <a:ext uri="{9D8B030D-6E8A-4147-A177-3AD203B41FA5}">
                      <a16:colId xmlns:a16="http://schemas.microsoft.com/office/drawing/2014/main" val="4188319678"/>
                    </a:ext>
                  </a:extLst>
                </a:gridCol>
                <a:gridCol w="246888">
                  <a:extLst>
                    <a:ext uri="{9D8B030D-6E8A-4147-A177-3AD203B41FA5}">
                      <a16:colId xmlns:a16="http://schemas.microsoft.com/office/drawing/2014/main" val="2665668513"/>
                    </a:ext>
                  </a:extLst>
                </a:gridCol>
                <a:gridCol w="246888">
                  <a:extLst>
                    <a:ext uri="{9D8B030D-6E8A-4147-A177-3AD203B41FA5}">
                      <a16:colId xmlns:a16="http://schemas.microsoft.com/office/drawing/2014/main" val="2544490001"/>
                    </a:ext>
                  </a:extLst>
                </a:gridCol>
                <a:gridCol w="246888">
                  <a:extLst>
                    <a:ext uri="{9D8B030D-6E8A-4147-A177-3AD203B41FA5}">
                      <a16:colId xmlns:a16="http://schemas.microsoft.com/office/drawing/2014/main" val="2173337828"/>
                    </a:ext>
                  </a:extLst>
                </a:gridCol>
                <a:gridCol w="246888">
                  <a:extLst>
                    <a:ext uri="{9D8B030D-6E8A-4147-A177-3AD203B41FA5}">
                      <a16:colId xmlns:a16="http://schemas.microsoft.com/office/drawing/2014/main" val="1286516134"/>
                    </a:ext>
                  </a:extLst>
                </a:gridCol>
                <a:gridCol w="246888">
                  <a:extLst>
                    <a:ext uri="{9D8B030D-6E8A-4147-A177-3AD203B41FA5}">
                      <a16:colId xmlns:a16="http://schemas.microsoft.com/office/drawing/2014/main" val="2016157830"/>
                    </a:ext>
                  </a:extLst>
                </a:gridCol>
                <a:gridCol w="246888">
                  <a:extLst>
                    <a:ext uri="{9D8B030D-6E8A-4147-A177-3AD203B41FA5}">
                      <a16:colId xmlns:a16="http://schemas.microsoft.com/office/drawing/2014/main" val="3810164678"/>
                    </a:ext>
                  </a:extLst>
                </a:gridCol>
                <a:gridCol w="246888">
                  <a:extLst>
                    <a:ext uri="{9D8B030D-6E8A-4147-A177-3AD203B41FA5}">
                      <a16:colId xmlns:a16="http://schemas.microsoft.com/office/drawing/2014/main" val="3746513558"/>
                    </a:ext>
                  </a:extLst>
                </a:gridCol>
                <a:gridCol w="246888">
                  <a:extLst>
                    <a:ext uri="{9D8B030D-6E8A-4147-A177-3AD203B41FA5}">
                      <a16:colId xmlns:a16="http://schemas.microsoft.com/office/drawing/2014/main" val="761256129"/>
                    </a:ext>
                  </a:extLst>
                </a:gridCol>
                <a:gridCol w="246888">
                  <a:extLst>
                    <a:ext uri="{9D8B030D-6E8A-4147-A177-3AD203B41FA5}">
                      <a16:colId xmlns:a16="http://schemas.microsoft.com/office/drawing/2014/main" val="2699095774"/>
                    </a:ext>
                  </a:extLst>
                </a:gridCol>
                <a:gridCol w="246888">
                  <a:extLst>
                    <a:ext uri="{9D8B030D-6E8A-4147-A177-3AD203B41FA5}">
                      <a16:colId xmlns:a16="http://schemas.microsoft.com/office/drawing/2014/main" val="1464503050"/>
                    </a:ext>
                  </a:extLst>
                </a:gridCol>
                <a:gridCol w="246888">
                  <a:extLst>
                    <a:ext uri="{9D8B030D-6E8A-4147-A177-3AD203B41FA5}">
                      <a16:colId xmlns:a16="http://schemas.microsoft.com/office/drawing/2014/main" val="3800902061"/>
                    </a:ext>
                  </a:extLst>
                </a:gridCol>
                <a:gridCol w="246888">
                  <a:extLst>
                    <a:ext uri="{9D8B030D-6E8A-4147-A177-3AD203B41FA5}">
                      <a16:colId xmlns:a16="http://schemas.microsoft.com/office/drawing/2014/main" val="530303149"/>
                    </a:ext>
                  </a:extLst>
                </a:gridCol>
                <a:gridCol w="246888">
                  <a:extLst>
                    <a:ext uri="{9D8B030D-6E8A-4147-A177-3AD203B41FA5}">
                      <a16:colId xmlns:a16="http://schemas.microsoft.com/office/drawing/2014/main" val="120449520"/>
                    </a:ext>
                  </a:extLst>
                </a:gridCol>
                <a:gridCol w="246888">
                  <a:extLst>
                    <a:ext uri="{9D8B030D-6E8A-4147-A177-3AD203B41FA5}">
                      <a16:colId xmlns:a16="http://schemas.microsoft.com/office/drawing/2014/main" val="4068513299"/>
                    </a:ext>
                  </a:extLst>
                </a:gridCol>
                <a:gridCol w="246888">
                  <a:extLst>
                    <a:ext uri="{9D8B030D-6E8A-4147-A177-3AD203B41FA5}">
                      <a16:colId xmlns:a16="http://schemas.microsoft.com/office/drawing/2014/main" val="4103107085"/>
                    </a:ext>
                  </a:extLst>
                </a:gridCol>
                <a:gridCol w="246888">
                  <a:extLst>
                    <a:ext uri="{9D8B030D-6E8A-4147-A177-3AD203B41FA5}">
                      <a16:colId xmlns:a16="http://schemas.microsoft.com/office/drawing/2014/main" val="2418966522"/>
                    </a:ext>
                  </a:extLst>
                </a:gridCol>
                <a:gridCol w="246888">
                  <a:extLst>
                    <a:ext uri="{9D8B030D-6E8A-4147-A177-3AD203B41FA5}">
                      <a16:colId xmlns:a16="http://schemas.microsoft.com/office/drawing/2014/main" val="3799412303"/>
                    </a:ext>
                  </a:extLst>
                </a:gridCol>
                <a:gridCol w="246888">
                  <a:extLst>
                    <a:ext uri="{9D8B030D-6E8A-4147-A177-3AD203B41FA5}">
                      <a16:colId xmlns:a16="http://schemas.microsoft.com/office/drawing/2014/main" val="2911330896"/>
                    </a:ext>
                  </a:extLst>
                </a:gridCol>
                <a:gridCol w="246888">
                  <a:extLst>
                    <a:ext uri="{9D8B030D-6E8A-4147-A177-3AD203B41FA5}">
                      <a16:colId xmlns:a16="http://schemas.microsoft.com/office/drawing/2014/main" val="137431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059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زادك في رمضان،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1269334"/>
                  </a:ext>
                </a:extLst>
              </a:tr>
            </a:tbl>
          </a:graphicData>
        </a:graphic>
      </p:graphicFrame>
      <p:sp>
        <p:nvSpPr>
          <p:cNvPr id="4" name="Text Placeholder 3">
            <a:extLst>
              <a:ext uri="{FF2B5EF4-FFF2-40B4-BE49-F238E27FC236}">
                <a16:creationId xmlns:a16="http://schemas.microsoft.com/office/drawing/2014/main" id="{B9D3179D-4F98-44E7-BFBE-8D636276A57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026579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27B91-51A3-4BC1-9837-8801D4357C8D}"/>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2745BD0A-4D53-49DF-9DFB-26D427D807F3}"/>
              </a:ext>
            </a:extLst>
          </p:cNvPr>
          <p:cNvGraphicFramePr>
            <a:graphicFrameLocks noGrp="1"/>
          </p:cNvGraphicFramePr>
          <p:nvPr>
            <p:ph type="tbl" sz="quarter" idx="13"/>
            <p:extLst>
              <p:ext uri="{D42A27DB-BD31-4B8C-83A1-F6EECF244321}">
                <p14:modId xmlns:p14="http://schemas.microsoft.com/office/powerpoint/2010/main" val="420575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4135054"/>
                    </a:ext>
                  </a:extLst>
                </a:gridCol>
                <a:gridCol w="246888">
                  <a:extLst>
                    <a:ext uri="{9D8B030D-6E8A-4147-A177-3AD203B41FA5}">
                      <a16:colId xmlns:a16="http://schemas.microsoft.com/office/drawing/2014/main" val="1612447131"/>
                    </a:ext>
                  </a:extLst>
                </a:gridCol>
                <a:gridCol w="246888">
                  <a:extLst>
                    <a:ext uri="{9D8B030D-6E8A-4147-A177-3AD203B41FA5}">
                      <a16:colId xmlns:a16="http://schemas.microsoft.com/office/drawing/2014/main" val="4038496414"/>
                    </a:ext>
                  </a:extLst>
                </a:gridCol>
                <a:gridCol w="246888">
                  <a:extLst>
                    <a:ext uri="{9D8B030D-6E8A-4147-A177-3AD203B41FA5}">
                      <a16:colId xmlns:a16="http://schemas.microsoft.com/office/drawing/2014/main" val="588281953"/>
                    </a:ext>
                  </a:extLst>
                </a:gridCol>
                <a:gridCol w="246888">
                  <a:extLst>
                    <a:ext uri="{9D8B030D-6E8A-4147-A177-3AD203B41FA5}">
                      <a16:colId xmlns:a16="http://schemas.microsoft.com/office/drawing/2014/main" val="1043329784"/>
                    </a:ext>
                  </a:extLst>
                </a:gridCol>
                <a:gridCol w="246888">
                  <a:extLst>
                    <a:ext uri="{9D8B030D-6E8A-4147-A177-3AD203B41FA5}">
                      <a16:colId xmlns:a16="http://schemas.microsoft.com/office/drawing/2014/main" val="3115184058"/>
                    </a:ext>
                  </a:extLst>
                </a:gridCol>
                <a:gridCol w="246888">
                  <a:extLst>
                    <a:ext uri="{9D8B030D-6E8A-4147-A177-3AD203B41FA5}">
                      <a16:colId xmlns:a16="http://schemas.microsoft.com/office/drawing/2014/main" val="2339024435"/>
                    </a:ext>
                  </a:extLst>
                </a:gridCol>
                <a:gridCol w="246888">
                  <a:extLst>
                    <a:ext uri="{9D8B030D-6E8A-4147-A177-3AD203B41FA5}">
                      <a16:colId xmlns:a16="http://schemas.microsoft.com/office/drawing/2014/main" val="2694579776"/>
                    </a:ext>
                  </a:extLst>
                </a:gridCol>
                <a:gridCol w="246888">
                  <a:extLst>
                    <a:ext uri="{9D8B030D-6E8A-4147-A177-3AD203B41FA5}">
                      <a16:colId xmlns:a16="http://schemas.microsoft.com/office/drawing/2014/main" val="3694250084"/>
                    </a:ext>
                  </a:extLst>
                </a:gridCol>
                <a:gridCol w="246888">
                  <a:extLst>
                    <a:ext uri="{9D8B030D-6E8A-4147-A177-3AD203B41FA5}">
                      <a16:colId xmlns:a16="http://schemas.microsoft.com/office/drawing/2014/main" val="86003310"/>
                    </a:ext>
                  </a:extLst>
                </a:gridCol>
                <a:gridCol w="246888">
                  <a:extLst>
                    <a:ext uri="{9D8B030D-6E8A-4147-A177-3AD203B41FA5}">
                      <a16:colId xmlns:a16="http://schemas.microsoft.com/office/drawing/2014/main" val="293074201"/>
                    </a:ext>
                  </a:extLst>
                </a:gridCol>
                <a:gridCol w="246888">
                  <a:extLst>
                    <a:ext uri="{9D8B030D-6E8A-4147-A177-3AD203B41FA5}">
                      <a16:colId xmlns:a16="http://schemas.microsoft.com/office/drawing/2014/main" val="3592808636"/>
                    </a:ext>
                  </a:extLst>
                </a:gridCol>
                <a:gridCol w="246888">
                  <a:extLst>
                    <a:ext uri="{9D8B030D-6E8A-4147-A177-3AD203B41FA5}">
                      <a16:colId xmlns:a16="http://schemas.microsoft.com/office/drawing/2014/main" val="1763723191"/>
                    </a:ext>
                  </a:extLst>
                </a:gridCol>
                <a:gridCol w="246888">
                  <a:extLst>
                    <a:ext uri="{9D8B030D-6E8A-4147-A177-3AD203B41FA5}">
                      <a16:colId xmlns:a16="http://schemas.microsoft.com/office/drawing/2014/main" val="2241092391"/>
                    </a:ext>
                  </a:extLst>
                </a:gridCol>
                <a:gridCol w="246888">
                  <a:extLst>
                    <a:ext uri="{9D8B030D-6E8A-4147-A177-3AD203B41FA5}">
                      <a16:colId xmlns:a16="http://schemas.microsoft.com/office/drawing/2014/main" val="3171081077"/>
                    </a:ext>
                  </a:extLst>
                </a:gridCol>
                <a:gridCol w="246888">
                  <a:extLst>
                    <a:ext uri="{9D8B030D-6E8A-4147-A177-3AD203B41FA5}">
                      <a16:colId xmlns:a16="http://schemas.microsoft.com/office/drawing/2014/main" val="521515447"/>
                    </a:ext>
                  </a:extLst>
                </a:gridCol>
                <a:gridCol w="246888">
                  <a:extLst>
                    <a:ext uri="{9D8B030D-6E8A-4147-A177-3AD203B41FA5}">
                      <a16:colId xmlns:a16="http://schemas.microsoft.com/office/drawing/2014/main" val="805543898"/>
                    </a:ext>
                  </a:extLst>
                </a:gridCol>
                <a:gridCol w="246888">
                  <a:extLst>
                    <a:ext uri="{9D8B030D-6E8A-4147-A177-3AD203B41FA5}">
                      <a16:colId xmlns:a16="http://schemas.microsoft.com/office/drawing/2014/main" val="1584909436"/>
                    </a:ext>
                  </a:extLst>
                </a:gridCol>
                <a:gridCol w="246888">
                  <a:extLst>
                    <a:ext uri="{9D8B030D-6E8A-4147-A177-3AD203B41FA5}">
                      <a16:colId xmlns:a16="http://schemas.microsoft.com/office/drawing/2014/main" val="775614949"/>
                    </a:ext>
                  </a:extLst>
                </a:gridCol>
                <a:gridCol w="246888">
                  <a:extLst>
                    <a:ext uri="{9D8B030D-6E8A-4147-A177-3AD203B41FA5}">
                      <a16:colId xmlns:a16="http://schemas.microsoft.com/office/drawing/2014/main" val="1964631410"/>
                    </a:ext>
                  </a:extLst>
                </a:gridCol>
                <a:gridCol w="246888">
                  <a:extLst>
                    <a:ext uri="{9D8B030D-6E8A-4147-A177-3AD203B41FA5}">
                      <a16:colId xmlns:a16="http://schemas.microsoft.com/office/drawing/2014/main" val="3741163792"/>
                    </a:ext>
                  </a:extLst>
                </a:gridCol>
                <a:gridCol w="246888">
                  <a:extLst>
                    <a:ext uri="{9D8B030D-6E8A-4147-A177-3AD203B41FA5}">
                      <a16:colId xmlns:a16="http://schemas.microsoft.com/office/drawing/2014/main" val="2712262414"/>
                    </a:ext>
                  </a:extLst>
                </a:gridCol>
                <a:gridCol w="246888">
                  <a:extLst>
                    <a:ext uri="{9D8B030D-6E8A-4147-A177-3AD203B41FA5}">
                      <a16:colId xmlns:a16="http://schemas.microsoft.com/office/drawing/2014/main" val="3149292697"/>
                    </a:ext>
                  </a:extLst>
                </a:gridCol>
                <a:gridCol w="246888">
                  <a:extLst>
                    <a:ext uri="{9D8B030D-6E8A-4147-A177-3AD203B41FA5}">
                      <a16:colId xmlns:a16="http://schemas.microsoft.com/office/drawing/2014/main" val="276965244"/>
                    </a:ext>
                  </a:extLst>
                </a:gridCol>
                <a:gridCol w="246888">
                  <a:extLst>
                    <a:ext uri="{9D8B030D-6E8A-4147-A177-3AD203B41FA5}">
                      <a16:colId xmlns:a16="http://schemas.microsoft.com/office/drawing/2014/main" val="2069894827"/>
                    </a:ext>
                  </a:extLst>
                </a:gridCol>
                <a:gridCol w="246888">
                  <a:extLst>
                    <a:ext uri="{9D8B030D-6E8A-4147-A177-3AD203B41FA5}">
                      <a16:colId xmlns:a16="http://schemas.microsoft.com/office/drawing/2014/main" val="737415579"/>
                    </a:ext>
                  </a:extLst>
                </a:gridCol>
                <a:gridCol w="246888">
                  <a:extLst>
                    <a:ext uri="{9D8B030D-6E8A-4147-A177-3AD203B41FA5}">
                      <a16:colId xmlns:a16="http://schemas.microsoft.com/office/drawing/2014/main" val="398241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457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15:00:03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فرع مكتبات أ الجاي فين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4035926"/>
                  </a:ext>
                </a:extLst>
              </a:tr>
            </a:tbl>
          </a:graphicData>
        </a:graphic>
      </p:graphicFrame>
      <p:sp>
        <p:nvSpPr>
          <p:cNvPr id="4" name="Text Placeholder 3">
            <a:extLst>
              <a:ext uri="{FF2B5EF4-FFF2-40B4-BE49-F238E27FC236}">
                <a16:creationId xmlns:a16="http://schemas.microsoft.com/office/drawing/2014/main" id="{9FDCACC5-2C2A-4BA6-89B6-28C0F3DB287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937685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1D51-F3A3-4675-9FEB-D28920D57C71}"/>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495960BB-1450-47EE-8892-B072271EE4EC}"/>
              </a:ext>
            </a:extLst>
          </p:cNvPr>
          <p:cNvGraphicFramePr>
            <a:graphicFrameLocks noGrp="1"/>
          </p:cNvGraphicFramePr>
          <p:nvPr>
            <p:ph type="tbl" sz="quarter" idx="13"/>
            <p:extLst>
              <p:ext uri="{D42A27DB-BD31-4B8C-83A1-F6EECF244321}">
                <p14:modId xmlns:p14="http://schemas.microsoft.com/office/powerpoint/2010/main" val="302069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8991561"/>
                    </a:ext>
                  </a:extLst>
                </a:gridCol>
                <a:gridCol w="246888">
                  <a:extLst>
                    <a:ext uri="{9D8B030D-6E8A-4147-A177-3AD203B41FA5}">
                      <a16:colId xmlns:a16="http://schemas.microsoft.com/office/drawing/2014/main" val="2287745425"/>
                    </a:ext>
                  </a:extLst>
                </a:gridCol>
                <a:gridCol w="246888">
                  <a:extLst>
                    <a:ext uri="{9D8B030D-6E8A-4147-A177-3AD203B41FA5}">
                      <a16:colId xmlns:a16="http://schemas.microsoft.com/office/drawing/2014/main" val="2510804410"/>
                    </a:ext>
                  </a:extLst>
                </a:gridCol>
                <a:gridCol w="246888">
                  <a:extLst>
                    <a:ext uri="{9D8B030D-6E8A-4147-A177-3AD203B41FA5}">
                      <a16:colId xmlns:a16="http://schemas.microsoft.com/office/drawing/2014/main" val="3076540770"/>
                    </a:ext>
                  </a:extLst>
                </a:gridCol>
                <a:gridCol w="246888">
                  <a:extLst>
                    <a:ext uri="{9D8B030D-6E8A-4147-A177-3AD203B41FA5}">
                      <a16:colId xmlns:a16="http://schemas.microsoft.com/office/drawing/2014/main" val="3820578204"/>
                    </a:ext>
                  </a:extLst>
                </a:gridCol>
                <a:gridCol w="246888">
                  <a:extLst>
                    <a:ext uri="{9D8B030D-6E8A-4147-A177-3AD203B41FA5}">
                      <a16:colId xmlns:a16="http://schemas.microsoft.com/office/drawing/2014/main" val="2181099868"/>
                    </a:ext>
                  </a:extLst>
                </a:gridCol>
                <a:gridCol w="246888">
                  <a:extLst>
                    <a:ext uri="{9D8B030D-6E8A-4147-A177-3AD203B41FA5}">
                      <a16:colId xmlns:a16="http://schemas.microsoft.com/office/drawing/2014/main" val="3196522309"/>
                    </a:ext>
                  </a:extLst>
                </a:gridCol>
                <a:gridCol w="246888">
                  <a:extLst>
                    <a:ext uri="{9D8B030D-6E8A-4147-A177-3AD203B41FA5}">
                      <a16:colId xmlns:a16="http://schemas.microsoft.com/office/drawing/2014/main" val="557903856"/>
                    </a:ext>
                  </a:extLst>
                </a:gridCol>
                <a:gridCol w="246888">
                  <a:extLst>
                    <a:ext uri="{9D8B030D-6E8A-4147-A177-3AD203B41FA5}">
                      <a16:colId xmlns:a16="http://schemas.microsoft.com/office/drawing/2014/main" val="2213139175"/>
                    </a:ext>
                  </a:extLst>
                </a:gridCol>
                <a:gridCol w="246888">
                  <a:extLst>
                    <a:ext uri="{9D8B030D-6E8A-4147-A177-3AD203B41FA5}">
                      <a16:colId xmlns:a16="http://schemas.microsoft.com/office/drawing/2014/main" val="1806233297"/>
                    </a:ext>
                  </a:extLst>
                </a:gridCol>
                <a:gridCol w="246888">
                  <a:extLst>
                    <a:ext uri="{9D8B030D-6E8A-4147-A177-3AD203B41FA5}">
                      <a16:colId xmlns:a16="http://schemas.microsoft.com/office/drawing/2014/main" val="1895013996"/>
                    </a:ext>
                  </a:extLst>
                </a:gridCol>
                <a:gridCol w="246888">
                  <a:extLst>
                    <a:ext uri="{9D8B030D-6E8A-4147-A177-3AD203B41FA5}">
                      <a16:colId xmlns:a16="http://schemas.microsoft.com/office/drawing/2014/main" val="3106113773"/>
                    </a:ext>
                  </a:extLst>
                </a:gridCol>
                <a:gridCol w="246888">
                  <a:extLst>
                    <a:ext uri="{9D8B030D-6E8A-4147-A177-3AD203B41FA5}">
                      <a16:colId xmlns:a16="http://schemas.microsoft.com/office/drawing/2014/main" val="2203912779"/>
                    </a:ext>
                  </a:extLst>
                </a:gridCol>
                <a:gridCol w="246888">
                  <a:extLst>
                    <a:ext uri="{9D8B030D-6E8A-4147-A177-3AD203B41FA5}">
                      <a16:colId xmlns:a16="http://schemas.microsoft.com/office/drawing/2014/main" val="3784877131"/>
                    </a:ext>
                  </a:extLst>
                </a:gridCol>
                <a:gridCol w="246888">
                  <a:extLst>
                    <a:ext uri="{9D8B030D-6E8A-4147-A177-3AD203B41FA5}">
                      <a16:colId xmlns:a16="http://schemas.microsoft.com/office/drawing/2014/main" val="1104486510"/>
                    </a:ext>
                  </a:extLst>
                </a:gridCol>
                <a:gridCol w="246888">
                  <a:extLst>
                    <a:ext uri="{9D8B030D-6E8A-4147-A177-3AD203B41FA5}">
                      <a16:colId xmlns:a16="http://schemas.microsoft.com/office/drawing/2014/main" val="1482624712"/>
                    </a:ext>
                  </a:extLst>
                </a:gridCol>
                <a:gridCol w="246888">
                  <a:extLst>
                    <a:ext uri="{9D8B030D-6E8A-4147-A177-3AD203B41FA5}">
                      <a16:colId xmlns:a16="http://schemas.microsoft.com/office/drawing/2014/main" val="3699706917"/>
                    </a:ext>
                  </a:extLst>
                </a:gridCol>
                <a:gridCol w="246888">
                  <a:extLst>
                    <a:ext uri="{9D8B030D-6E8A-4147-A177-3AD203B41FA5}">
                      <a16:colId xmlns:a16="http://schemas.microsoft.com/office/drawing/2014/main" val="38392726"/>
                    </a:ext>
                  </a:extLst>
                </a:gridCol>
                <a:gridCol w="246888">
                  <a:extLst>
                    <a:ext uri="{9D8B030D-6E8A-4147-A177-3AD203B41FA5}">
                      <a16:colId xmlns:a16="http://schemas.microsoft.com/office/drawing/2014/main" val="1655682556"/>
                    </a:ext>
                  </a:extLst>
                </a:gridCol>
                <a:gridCol w="246888">
                  <a:extLst>
                    <a:ext uri="{9D8B030D-6E8A-4147-A177-3AD203B41FA5}">
                      <a16:colId xmlns:a16="http://schemas.microsoft.com/office/drawing/2014/main" val="2794443751"/>
                    </a:ext>
                  </a:extLst>
                </a:gridCol>
                <a:gridCol w="246888">
                  <a:extLst>
                    <a:ext uri="{9D8B030D-6E8A-4147-A177-3AD203B41FA5}">
                      <a16:colId xmlns:a16="http://schemas.microsoft.com/office/drawing/2014/main" val="3282963026"/>
                    </a:ext>
                  </a:extLst>
                </a:gridCol>
                <a:gridCol w="246888">
                  <a:extLst>
                    <a:ext uri="{9D8B030D-6E8A-4147-A177-3AD203B41FA5}">
                      <a16:colId xmlns:a16="http://schemas.microsoft.com/office/drawing/2014/main" val="2878884531"/>
                    </a:ext>
                  </a:extLst>
                </a:gridCol>
                <a:gridCol w="246888">
                  <a:extLst>
                    <a:ext uri="{9D8B030D-6E8A-4147-A177-3AD203B41FA5}">
                      <a16:colId xmlns:a16="http://schemas.microsoft.com/office/drawing/2014/main" val="2492064973"/>
                    </a:ext>
                  </a:extLst>
                </a:gridCol>
                <a:gridCol w="246888">
                  <a:extLst>
                    <a:ext uri="{9D8B030D-6E8A-4147-A177-3AD203B41FA5}">
                      <a16:colId xmlns:a16="http://schemas.microsoft.com/office/drawing/2014/main" val="748789394"/>
                    </a:ext>
                  </a:extLst>
                </a:gridCol>
                <a:gridCol w="246888">
                  <a:extLst>
                    <a:ext uri="{9D8B030D-6E8A-4147-A177-3AD203B41FA5}">
                      <a16:colId xmlns:a16="http://schemas.microsoft.com/office/drawing/2014/main" val="3146148110"/>
                    </a:ext>
                  </a:extLst>
                </a:gridCol>
                <a:gridCol w="246888">
                  <a:extLst>
                    <a:ext uri="{9D8B030D-6E8A-4147-A177-3AD203B41FA5}">
                      <a16:colId xmlns:a16="http://schemas.microsoft.com/office/drawing/2014/main" val="4176519936"/>
                    </a:ext>
                  </a:extLst>
                </a:gridCol>
                <a:gridCol w="246888">
                  <a:extLst>
                    <a:ext uri="{9D8B030D-6E8A-4147-A177-3AD203B41FA5}">
                      <a16:colId xmlns:a16="http://schemas.microsoft.com/office/drawing/2014/main" val="178243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6537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13:25:39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مكتبات أ في شهر رمضان موعدنا على الإفطار(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 مع الكاتب إسلام إدريس يوم الاربعاء ١٣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750607"/>
                  </a:ext>
                </a:extLst>
              </a:tr>
            </a:tbl>
          </a:graphicData>
        </a:graphic>
      </p:graphicFrame>
      <p:sp>
        <p:nvSpPr>
          <p:cNvPr id="4" name="Text Placeholder 3">
            <a:extLst>
              <a:ext uri="{FF2B5EF4-FFF2-40B4-BE49-F238E27FC236}">
                <a16:creationId xmlns:a16="http://schemas.microsoft.com/office/drawing/2014/main" id="{ECD1DB03-BEE3-49C8-B6C9-AD7BBAF46CD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655317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2526</Words>
  <Application>Microsoft Office PowerPoint</Application>
  <PresentationFormat>On-screen Show (4:3)</PresentationFormat>
  <Paragraphs>1428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Own Content Optimization</vt:lpstr>
      <vt:lpstr>Facebook Own Posts | All Pages</vt:lpstr>
      <vt:lpstr>Facebook Page Post Reach Table | All Pages</vt:lpstr>
      <vt:lpstr>Facebook Page Posts Virality | All Pages</vt:lpstr>
      <vt:lpstr>Facebook Reach Type Distribution (last 28 days) | All Pages</vt:lpstr>
      <vt:lpstr>Facebook Engagement Rate By Post Type | All Pages</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Content Optimization</dc:title>
  <dc:creator>Administrator</dc:creator>
  <cp:lastModifiedBy>Administrator</cp:lastModifiedBy>
  <cp:revision>1</cp:revision>
  <dcterms:created xsi:type="dcterms:W3CDTF">2018-07-18T23:59:44Z</dcterms:created>
  <dcterms:modified xsi:type="dcterms:W3CDTF">2018-07-19T00:01:23Z</dcterms:modified>
</cp:coreProperties>
</file>