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890600</c:v>
                </c:pt>
                <c:pt idx="1">
                  <c:v>890636</c:v>
                </c:pt>
                <c:pt idx="2">
                  <c:v>890665</c:v>
                </c:pt>
                <c:pt idx="3">
                  <c:v>890599</c:v>
                </c:pt>
                <c:pt idx="4">
                  <c:v>890576</c:v>
                </c:pt>
                <c:pt idx="5">
                  <c:v>890519</c:v>
                </c:pt>
                <c:pt idx="6">
                  <c:v>890523</c:v>
                </c:pt>
                <c:pt idx="7">
                  <c:v>890474</c:v>
                </c:pt>
                <c:pt idx="8">
                  <c:v>890429</c:v>
                </c:pt>
                <c:pt idx="9">
                  <c:v>890384</c:v>
                </c:pt>
                <c:pt idx="10">
                  <c:v>890410</c:v>
                </c:pt>
                <c:pt idx="11">
                  <c:v>890345</c:v>
                </c:pt>
                <c:pt idx="12">
                  <c:v>890328</c:v>
                </c:pt>
                <c:pt idx="13">
                  <c:v>890285</c:v>
                </c:pt>
                <c:pt idx="14">
                  <c:v>890331</c:v>
                </c:pt>
                <c:pt idx="15">
                  <c:v>890318</c:v>
                </c:pt>
                <c:pt idx="16">
                  <c:v>890308</c:v>
                </c:pt>
                <c:pt idx="17">
                  <c:v>890341</c:v>
                </c:pt>
              </c:numCache>
            </c:numRef>
          </c:val>
          <c:smooth val="0"/>
          <c:extLst>
            <c:ext xmlns:c16="http://schemas.microsoft.com/office/drawing/2014/chart" uri="{C3380CC4-5D6E-409C-BE32-E72D297353CC}">
              <c16:uniqueId val="{00000000-4E50-4094-BEE4-2BA8214597DD}"/>
            </c:ext>
          </c:extLst>
        </c:ser>
        <c:dLbls>
          <c:showLegendKey val="0"/>
          <c:showVal val="0"/>
          <c:showCatName val="0"/>
          <c:showSerName val="0"/>
          <c:showPercent val="0"/>
          <c:showBubbleSize val="0"/>
        </c:dLbls>
        <c:smooth val="0"/>
        <c:axId val="276678240"/>
        <c:axId val="276680536"/>
      </c:lineChart>
      <c:dateAx>
        <c:axId val="27667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80536"/>
        <c:crosses val="autoZero"/>
        <c:auto val="1"/>
        <c:lblOffset val="100"/>
        <c:baseTimeUnit val="days"/>
      </c:dateAx>
      <c:valAx>
        <c:axId val="27668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7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5.0530287292756002E-3</c:v>
                </c:pt>
                <c:pt idx="1">
                  <c:v>4.0422187289467998E-3</c:v>
                </c:pt>
                <c:pt idx="2">
                  <c:v>3.2561001351843E-3</c:v>
                </c:pt>
                <c:pt idx="3">
                  <c:v>-7.4101935070985999E-3</c:v>
                </c:pt>
                <c:pt idx="4">
                  <c:v>-2.5825315321485998E-3</c:v>
                </c:pt>
                <c:pt idx="5">
                  <c:v>-6.4003521316540997E-3</c:v>
                </c:pt>
                <c:pt idx="6">
                  <c:v>4.4917626687358998E-4</c:v>
                </c:pt>
                <c:pt idx="7">
                  <c:v>-5.5023845537958997E-3</c:v>
                </c:pt>
                <c:pt idx="8">
                  <c:v>-5.0534883668698002E-3</c:v>
                </c:pt>
                <c:pt idx="9">
                  <c:v>-5.0537437572226E-3</c:v>
                </c:pt>
                <c:pt idx="10">
                  <c:v>2.9200884112921999E-3</c:v>
                </c:pt>
                <c:pt idx="11">
                  <c:v>-7.3000078615468996E-3</c:v>
                </c:pt>
                <c:pt idx="12">
                  <c:v>-1.9093722096491001E-3</c:v>
                </c:pt>
                <c:pt idx="13">
                  <c:v>-4.8296807468707998E-3</c:v>
                </c:pt>
                <c:pt idx="14">
                  <c:v>5.1668847616212999E-3</c:v>
                </c:pt>
                <c:pt idx="15">
                  <c:v>-1.4601311197746001E-3</c:v>
                </c:pt>
                <c:pt idx="16">
                  <c:v>-1.1231941845498E-3</c:v>
                </c:pt>
                <c:pt idx="17">
                  <c:v>3.7065824411327002E-3</c:v>
                </c:pt>
              </c:numCache>
            </c:numRef>
          </c:val>
          <c:smooth val="0"/>
          <c:extLst>
            <c:ext xmlns:c16="http://schemas.microsoft.com/office/drawing/2014/chart" uri="{C3380CC4-5D6E-409C-BE32-E72D297353CC}">
              <c16:uniqueId val="{00000000-241B-482A-B282-08851F366859}"/>
            </c:ext>
          </c:extLst>
        </c:ser>
        <c:dLbls>
          <c:showLegendKey val="0"/>
          <c:showVal val="0"/>
          <c:showCatName val="0"/>
          <c:showSerName val="0"/>
          <c:showPercent val="0"/>
          <c:showBubbleSize val="0"/>
        </c:dLbls>
        <c:smooth val="0"/>
        <c:axId val="352211328"/>
        <c:axId val="352214280"/>
      </c:lineChart>
      <c:dateAx>
        <c:axId val="35221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14280"/>
        <c:crosses val="autoZero"/>
        <c:auto val="1"/>
        <c:lblOffset val="100"/>
        <c:baseTimeUnit val="days"/>
      </c:dateAx>
      <c:valAx>
        <c:axId val="35221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1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0</c:v>
                </c:pt>
                <c:pt idx="1">
                  <c:v>4.1544186171849004E-3</c:v>
                </c:pt>
                <c:pt idx="2">
                  <c:v>8.2748554426541998E-2</c:v>
                </c:pt>
                <c:pt idx="3">
                  <c:v>9.0946653612266008E-3</c:v>
                </c:pt>
                <c:pt idx="4">
                  <c:v>0</c:v>
                </c:pt>
                <c:pt idx="5">
                  <c:v>5.0530741218599001E-3</c:v>
                </c:pt>
                <c:pt idx="6">
                  <c:v>7.7482732018672E-3</c:v>
                </c:pt>
                <c:pt idx="7">
                  <c:v>4.8287587394918001E-3</c:v>
                </c:pt>
                <c:pt idx="8">
                  <c:v>2.0214475585967001E-3</c:v>
                </c:pt>
                <c:pt idx="9">
                  <c:v>2.5269371500192001E-3</c:v>
                </c:pt>
                <c:pt idx="10">
                  <c:v>0.13600674755193001</c:v>
                </c:pt>
                <c:pt idx="11">
                  <c:v>0.20407085987172</c:v>
                </c:pt>
                <c:pt idx="12">
                  <c:v>4.8296373503935999E-3</c:v>
                </c:pt>
                <c:pt idx="13">
                  <c:v>0</c:v>
                </c:pt>
                <c:pt idx="14">
                  <c:v>0</c:v>
                </c:pt>
                <c:pt idx="15">
                  <c:v>2.3586918919405002E-3</c:v>
                </c:pt>
                <c:pt idx="16">
                  <c:v>9.0979239885298994E-3</c:v>
                </c:pt>
                <c:pt idx="17">
                  <c:v>6.6268010297374997E-3</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0-EE6C-4F93-BB96-9997462D469D}"/>
            </c:ext>
          </c:extLst>
        </c:ser>
        <c:dLbls>
          <c:showLegendKey val="0"/>
          <c:showVal val="0"/>
          <c:showCatName val="0"/>
          <c:showSerName val="0"/>
          <c:showPercent val="0"/>
          <c:showBubbleSize val="0"/>
        </c:dLbls>
        <c:smooth val="0"/>
        <c:axId val="352215920"/>
        <c:axId val="352217232"/>
      </c:lineChart>
      <c:dateAx>
        <c:axId val="352215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17232"/>
        <c:crosses val="autoZero"/>
        <c:auto val="1"/>
        <c:lblOffset val="100"/>
        <c:baseTimeUnit val="days"/>
      </c:dateAx>
      <c:valAx>
        <c:axId val="35221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1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ALEF Bookstores</c:v>
                </c:pt>
              </c:strCache>
            </c:strRef>
          </c:cat>
          <c:val>
            <c:numRef>
              <c:f>Sheet1!$B$2</c:f>
              <c:numCache>
                <c:formatCode>General</c:formatCode>
                <c:ptCount val="1"/>
                <c:pt idx="0">
                  <c:v>14860</c:v>
                </c:pt>
              </c:numCache>
            </c:numRef>
          </c:val>
          <c:extLst>
            <c:ext xmlns:c16="http://schemas.microsoft.com/office/drawing/2014/chart" uri="{C3380CC4-5D6E-409C-BE32-E72D297353CC}">
              <c16:uniqueId val="{00000000-AA4C-49CD-8555-48FCA1A4DCFD}"/>
            </c:ext>
          </c:extLst>
        </c:ser>
        <c:dLbls>
          <c:showLegendKey val="0"/>
          <c:showVal val="0"/>
          <c:showCatName val="0"/>
          <c:showSerName val="0"/>
          <c:showPercent val="0"/>
          <c:showBubbleSize val="0"/>
        </c:dLbls>
        <c:gapWidth val="219"/>
        <c:overlap val="-27"/>
        <c:axId val="352225104"/>
        <c:axId val="352225432"/>
      </c:barChart>
      <c:catAx>
        <c:axId val="35222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25432"/>
        <c:crosses val="autoZero"/>
        <c:auto val="1"/>
        <c:lblAlgn val="ctr"/>
        <c:lblOffset val="100"/>
        <c:noMultiLvlLbl val="0"/>
      </c:catAx>
      <c:valAx>
        <c:axId val="35222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2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FE65-4EA7-8A5C-F1102E71894C}"/>
            </c:ext>
          </c:extLst>
        </c:ser>
        <c:dLbls>
          <c:showLegendKey val="0"/>
          <c:showVal val="0"/>
          <c:showCatName val="0"/>
          <c:showSerName val="0"/>
          <c:showPercent val="0"/>
          <c:showBubbleSize val="0"/>
        </c:dLbls>
        <c:axId val="495169168"/>
        <c:axId val="495172120"/>
      </c:radarChart>
      <c:catAx>
        <c:axId val="49516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72120"/>
        <c:crosses val="autoZero"/>
        <c:auto val="1"/>
        <c:lblAlgn val="ctr"/>
        <c:lblOffset val="100"/>
        <c:noMultiLvlLbl val="0"/>
      </c:catAx>
      <c:valAx>
        <c:axId val="49517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6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DC857-4F79-406B-88C3-21353B6A66E9}"/>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44EA230-6935-4098-9A4B-D88D347B0AB9}"/>
              </a:ext>
            </a:extLst>
          </p:cNvPr>
          <p:cNvSpPr>
            <a:spLocks noGrp="1"/>
          </p:cNvSpPr>
          <p:nvPr>
            <p:ph type="subTitle" idx="1"/>
          </p:nvPr>
        </p:nvSpPr>
        <p:spPr/>
        <p:txBody>
          <a:bodyPr/>
          <a:lstStyle/>
          <a:p>
            <a:r>
              <a:rPr lang="en-US"/>
              <a:t>Oventure</a:t>
            </a:r>
          </a:p>
        </p:txBody>
      </p:sp>
    </p:spTree>
    <p:extLst>
      <p:ext uri="{BB962C8B-B14F-4D97-AF65-F5344CB8AC3E}">
        <p14:creationId xmlns:p14="http://schemas.microsoft.com/office/powerpoint/2010/main" val="1252655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8CFE3-F914-4AEE-9796-AFA40055CBCF}"/>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B0FC91B1-03C6-4AE7-A9C4-8E3C48AEEBBB}"/>
              </a:ext>
            </a:extLst>
          </p:cNvPr>
          <p:cNvGraphicFramePr>
            <a:graphicFrameLocks noGrp="1"/>
          </p:cNvGraphicFramePr>
          <p:nvPr>
            <p:ph type="tbl" sz="quarter" idx="13"/>
            <p:extLst>
              <p:ext uri="{D42A27DB-BD31-4B8C-83A1-F6EECF244321}">
                <p14:modId xmlns:p14="http://schemas.microsoft.com/office/powerpoint/2010/main" val="297942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005365925"/>
                    </a:ext>
                  </a:extLst>
                </a:gridCol>
                <a:gridCol w="304495">
                  <a:extLst>
                    <a:ext uri="{9D8B030D-6E8A-4147-A177-3AD203B41FA5}">
                      <a16:colId xmlns:a16="http://schemas.microsoft.com/office/drawing/2014/main" val="1988263336"/>
                    </a:ext>
                  </a:extLst>
                </a:gridCol>
                <a:gridCol w="304495">
                  <a:extLst>
                    <a:ext uri="{9D8B030D-6E8A-4147-A177-3AD203B41FA5}">
                      <a16:colId xmlns:a16="http://schemas.microsoft.com/office/drawing/2014/main" val="1539841862"/>
                    </a:ext>
                  </a:extLst>
                </a:gridCol>
                <a:gridCol w="304495">
                  <a:extLst>
                    <a:ext uri="{9D8B030D-6E8A-4147-A177-3AD203B41FA5}">
                      <a16:colId xmlns:a16="http://schemas.microsoft.com/office/drawing/2014/main" val="41939856"/>
                    </a:ext>
                  </a:extLst>
                </a:gridCol>
                <a:gridCol w="304495">
                  <a:extLst>
                    <a:ext uri="{9D8B030D-6E8A-4147-A177-3AD203B41FA5}">
                      <a16:colId xmlns:a16="http://schemas.microsoft.com/office/drawing/2014/main" val="3261989809"/>
                    </a:ext>
                  </a:extLst>
                </a:gridCol>
                <a:gridCol w="304495">
                  <a:extLst>
                    <a:ext uri="{9D8B030D-6E8A-4147-A177-3AD203B41FA5}">
                      <a16:colId xmlns:a16="http://schemas.microsoft.com/office/drawing/2014/main" val="1656369653"/>
                    </a:ext>
                  </a:extLst>
                </a:gridCol>
                <a:gridCol w="304495">
                  <a:extLst>
                    <a:ext uri="{9D8B030D-6E8A-4147-A177-3AD203B41FA5}">
                      <a16:colId xmlns:a16="http://schemas.microsoft.com/office/drawing/2014/main" val="2905594513"/>
                    </a:ext>
                  </a:extLst>
                </a:gridCol>
                <a:gridCol w="304495">
                  <a:extLst>
                    <a:ext uri="{9D8B030D-6E8A-4147-A177-3AD203B41FA5}">
                      <a16:colId xmlns:a16="http://schemas.microsoft.com/office/drawing/2014/main" val="2425410976"/>
                    </a:ext>
                  </a:extLst>
                </a:gridCol>
                <a:gridCol w="304495">
                  <a:extLst>
                    <a:ext uri="{9D8B030D-6E8A-4147-A177-3AD203B41FA5}">
                      <a16:colId xmlns:a16="http://schemas.microsoft.com/office/drawing/2014/main" val="4190674037"/>
                    </a:ext>
                  </a:extLst>
                </a:gridCol>
                <a:gridCol w="304495">
                  <a:extLst>
                    <a:ext uri="{9D8B030D-6E8A-4147-A177-3AD203B41FA5}">
                      <a16:colId xmlns:a16="http://schemas.microsoft.com/office/drawing/2014/main" val="1518121608"/>
                    </a:ext>
                  </a:extLst>
                </a:gridCol>
                <a:gridCol w="304495">
                  <a:extLst>
                    <a:ext uri="{9D8B030D-6E8A-4147-A177-3AD203B41FA5}">
                      <a16:colId xmlns:a16="http://schemas.microsoft.com/office/drawing/2014/main" val="2262809256"/>
                    </a:ext>
                  </a:extLst>
                </a:gridCol>
                <a:gridCol w="304495">
                  <a:extLst>
                    <a:ext uri="{9D8B030D-6E8A-4147-A177-3AD203B41FA5}">
                      <a16:colId xmlns:a16="http://schemas.microsoft.com/office/drawing/2014/main" val="3538027455"/>
                    </a:ext>
                  </a:extLst>
                </a:gridCol>
                <a:gridCol w="304495">
                  <a:extLst>
                    <a:ext uri="{9D8B030D-6E8A-4147-A177-3AD203B41FA5}">
                      <a16:colId xmlns:a16="http://schemas.microsoft.com/office/drawing/2014/main" val="541040772"/>
                    </a:ext>
                  </a:extLst>
                </a:gridCol>
                <a:gridCol w="304495">
                  <a:extLst>
                    <a:ext uri="{9D8B030D-6E8A-4147-A177-3AD203B41FA5}">
                      <a16:colId xmlns:a16="http://schemas.microsoft.com/office/drawing/2014/main" val="1810980620"/>
                    </a:ext>
                  </a:extLst>
                </a:gridCol>
                <a:gridCol w="304495">
                  <a:extLst>
                    <a:ext uri="{9D8B030D-6E8A-4147-A177-3AD203B41FA5}">
                      <a16:colId xmlns:a16="http://schemas.microsoft.com/office/drawing/2014/main" val="1723115393"/>
                    </a:ext>
                  </a:extLst>
                </a:gridCol>
                <a:gridCol w="304495">
                  <a:extLst>
                    <a:ext uri="{9D8B030D-6E8A-4147-A177-3AD203B41FA5}">
                      <a16:colId xmlns:a16="http://schemas.microsoft.com/office/drawing/2014/main" val="3024326247"/>
                    </a:ext>
                  </a:extLst>
                </a:gridCol>
                <a:gridCol w="304495">
                  <a:extLst>
                    <a:ext uri="{9D8B030D-6E8A-4147-A177-3AD203B41FA5}">
                      <a16:colId xmlns:a16="http://schemas.microsoft.com/office/drawing/2014/main" val="717605997"/>
                    </a:ext>
                  </a:extLst>
                </a:gridCol>
                <a:gridCol w="304495">
                  <a:extLst>
                    <a:ext uri="{9D8B030D-6E8A-4147-A177-3AD203B41FA5}">
                      <a16:colId xmlns:a16="http://schemas.microsoft.com/office/drawing/2014/main" val="776592571"/>
                    </a:ext>
                  </a:extLst>
                </a:gridCol>
                <a:gridCol w="304495">
                  <a:extLst>
                    <a:ext uri="{9D8B030D-6E8A-4147-A177-3AD203B41FA5}">
                      <a16:colId xmlns:a16="http://schemas.microsoft.com/office/drawing/2014/main" val="281765159"/>
                    </a:ext>
                  </a:extLst>
                </a:gridCol>
                <a:gridCol w="304495">
                  <a:extLst>
                    <a:ext uri="{9D8B030D-6E8A-4147-A177-3AD203B41FA5}">
                      <a16:colId xmlns:a16="http://schemas.microsoft.com/office/drawing/2014/main" val="628047399"/>
                    </a:ext>
                  </a:extLst>
                </a:gridCol>
                <a:gridCol w="304495">
                  <a:extLst>
                    <a:ext uri="{9D8B030D-6E8A-4147-A177-3AD203B41FA5}">
                      <a16:colId xmlns:a16="http://schemas.microsoft.com/office/drawing/2014/main" val="2899998429"/>
                    </a:ext>
                  </a:extLst>
                </a:gridCol>
                <a:gridCol w="304495">
                  <a:extLst>
                    <a:ext uri="{9D8B030D-6E8A-4147-A177-3AD203B41FA5}">
                      <a16:colId xmlns:a16="http://schemas.microsoft.com/office/drawing/2014/main" val="2081905980"/>
                    </a:ext>
                  </a:extLst>
                </a:gridCol>
                <a:gridCol w="304495">
                  <a:extLst>
                    <a:ext uri="{9D8B030D-6E8A-4147-A177-3AD203B41FA5}">
                      <a16:colId xmlns:a16="http://schemas.microsoft.com/office/drawing/2014/main" val="197248104"/>
                    </a:ext>
                  </a:extLst>
                </a:gridCol>
                <a:gridCol w="304495">
                  <a:extLst>
                    <a:ext uri="{9D8B030D-6E8A-4147-A177-3AD203B41FA5}">
                      <a16:colId xmlns:a16="http://schemas.microsoft.com/office/drawing/2014/main" val="977711338"/>
                    </a:ext>
                  </a:extLst>
                </a:gridCol>
                <a:gridCol w="304495">
                  <a:extLst>
                    <a:ext uri="{9D8B030D-6E8A-4147-A177-3AD203B41FA5}">
                      <a16:colId xmlns:a16="http://schemas.microsoft.com/office/drawing/2014/main" val="18505511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76607520"/>
                  </a:ext>
                </a:extLst>
              </a:tr>
              <a:tr h="370840">
                <a:tc>
                  <a:txBody>
                    <a:bodyPr/>
                    <a:lstStyle/>
                    <a:p>
                      <a:r>
                        <a:rPr lang="en-US" sz="1000"/>
                        <a:t>ALEF Bookstores</a:t>
                      </a:r>
                    </a:p>
                  </a:txBody>
                  <a:tcPr/>
                </a:tc>
                <a:tc>
                  <a:txBody>
                    <a:bodyPr/>
                    <a:lstStyle/>
                    <a:p>
                      <a:r>
                        <a:rPr lang="en-US" sz="1000"/>
                        <a:t>890341</a:t>
                      </a:r>
                    </a:p>
                  </a:txBody>
                  <a:tcPr/>
                </a:tc>
                <a:tc>
                  <a:txBody>
                    <a:bodyPr/>
                    <a:lstStyle/>
                    <a:p>
                      <a:r>
                        <a:rPr lang="en-US" sz="1000"/>
                        <a:t>-214</a:t>
                      </a:r>
                    </a:p>
                  </a:txBody>
                  <a:tcPr/>
                </a:tc>
                <a:tc>
                  <a:txBody>
                    <a:bodyPr/>
                    <a:lstStyle/>
                    <a:p>
                      <a:r>
                        <a:rPr lang="en-US" sz="1000"/>
                        <a:t>890341</a:t>
                      </a:r>
                    </a:p>
                  </a:txBody>
                  <a:tcPr/>
                </a:tc>
                <a:tc>
                  <a:txBody>
                    <a:bodyPr/>
                    <a:lstStyle/>
                    <a:p>
                      <a:r>
                        <a:rPr lang="en-US" sz="1000"/>
                        <a:t>-214</a:t>
                      </a:r>
                    </a:p>
                  </a:txBody>
                  <a:tcPr/>
                </a:tc>
                <a:tc>
                  <a:txBody>
                    <a:bodyPr/>
                    <a:lstStyle/>
                    <a:p>
                      <a:r>
                        <a:rPr lang="en-US" sz="1000"/>
                        <a:t>49</a:t>
                      </a:r>
                    </a:p>
                  </a:txBody>
                  <a:tcPr/>
                </a:tc>
                <a:tc>
                  <a:txBody>
                    <a:bodyPr/>
                    <a:lstStyle/>
                    <a:p>
                      <a:r>
                        <a:rPr lang="en-US" sz="1000"/>
                        <a:t>0</a:t>
                      </a:r>
                    </a:p>
                  </a:txBody>
                  <a:tcPr/>
                </a:tc>
                <a:tc>
                  <a:txBody>
                    <a:bodyPr/>
                    <a:lstStyle/>
                    <a:p>
                      <a:r>
                        <a:rPr lang="en-US" sz="1000"/>
                        <a:t>45</a:t>
                      </a:r>
                    </a:p>
                  </a:txBody>
                  <a:tcPr/>
                </a:tc>
                <a:tc>
                  <a:txBody>
                    <a:bodyPr/>
                    <a:lstStyle/>
                    <a:p>
                      <a:r>
                        <a:rPr lang="en-US" sz="1000"/>
                        <a:t>0</a:t>
                      </a:r>
                    </a:p>
                  </a:txBody>
                  <a:tcPr/>
                </a:tc>
                <a:tc>
                  <a:txBody>
                    <a:bodyPr/>
                    <a:lstStyle/>
                    <a:p>
                      <a:r>
                        <a:rPr lang="en-US" sz="1000"/>
                        <a:t>4</a:t>
                      </a:r>
                    </a:p>
                  </a:txBody>
                  <a:tcPr/>
                </a:tc>
                <a:tc>
                  <a:txBody>
                    <a:bodyPr/>
                    <a:lstStyle/>
                    <a:p>
                      <a:r>
                        <a:rPr lang="en-US" sz="1000"/>
                        <a:t>11811</a:t>
                      </a:r>
                    </a:p>
                  </a:txBody>
                  <a:tcPr/>
                </a:tc>
                <a:tc>
                  <a:txBody>
                    <a:bodyPr/>
                    <a:lstStyle/>
                    <a:p>
                      <a:r>
                        <a:rPr lang="en-US" sz="1000"/>
                        <a:t>0</a:t>
                      </a:r>
                    </a:p>
                  </a:txBody>
                  <a:tcPr/>
                </a:tc>
                <a:tc>
                  <a:txBody>
                    <a:bodyPr/>
                    <a:lstStyle/>
                    <a:p>
                      <a:r>
                        <a:rPr lang="en-US" sz="1000"/>
                        <a:t>10066</a:t>
                      </a:r>
                    </a:p>
                  </a:txBody>
                  <a:tcPr/>
                </a:tc>
                <a:tc>
                  <a:txBody>
                    <a:bodyPr/>
                    <a:lstStyle/>
                    <a:p>
                      <a:r>
                        <a:rPr lang="en-US" sz="1000"/>
                        <a:t>1545</a:t>
                      </a:r>
                    </a:p>
                  </a:txBody>
                  <a:tcPr/>
                </a:tc>
                <a:tc>
                  <a:txBody>
                    <a:bodyPr/>
                    <a:lstStyle/>
                    <a:p>
                      <a:r>
                        <a:rPr lang="en-US" sz="1000"/>
                        <a:t>25</a:t>
                      </a:r>
                    </a:p>
                  </a:txBody>
                  <a:tcPr/>
                </a:tc>
                <a:tc>
                  <a:txBody>
                    <a:bodyPr/>
                    <a:lstStyle/>
                    <a:p>
                      <a:r>
                        <a:rPr lang="en-US" sz="1000"/>
                        <a:t>112</a:t>
                      </a:r>
                    </a:p>
                  </a:txBody>
                  <a:tcPr/>
                </a:tc>
                <a:tc>
                  <a:txBody>
                    <a:bodyPr/>
                    <a:lstStyle/>
                    <a:p>
                      <a:r>
                        <a:rPr lang="en-US" sz="1000"/>
                        <a:t>63</a:t>
                      </a:r>
                    </a:p>
                  </a:txBody>
                  <a:tcPr/>
                </a:tc>
                <a:tc>
                  <a:txBody>
                    <a:bodyPr/>
                    <a:lstStyle/>
                    <a:p>
                      <a:r>
                        <a:rPr lang="en-US" sz="1000"/>
                        <a:t>0</a:t>
                      </a:r>
                    </a:p>
                  </a:txBody>
                  <a:tcPr/>
                </a:tc>
                <a:tc>
                  <a:txBody>
                    <a:bodyPr/>
                    <a:lstStyle/>
                    <a:p>
                      <a:r>
                        <a:rPr lang="en-US" sz="1000"/>
                        <a:t>2016</a:t>
                      </a:r>
                    </a:p>
                  </a:txBody>
                  <a:tcPr/>
                </a:tc>
                <a:tc>
                  <a:txBody>
                    <a:bodyPr/>
                    <a:lstStyle/>
                    <a:p>
                      <a:r>
                        <a:rPr lang="en-US" sz="1000"/>
                        <a:t>1033</a:t>
                      </a:r>
                    </a:p>
                  </a:txBody>
                  <a:tcPr/>
                </a:tc>
                <a:tc>
                  <a:txBody>
                    <a:bodyPr/>
                    <a:lstStyle/>
                    <a:p>
                      <a:r>
                        <a:rPr lang="en-US" sz="1000"/>
                        <a:t>14860</a:t>
                      </a:r>
                    </a:p>
                  </a:txBody>
                  <a:tcPr/>
                </a:tc>
                <a:tc>
                  <a:txBody>
                    <a:bodyPr/>
                    <a:lstStyle/>
                    <a:p>
                      <a:r>
                        <a:rPr lang="en-US" sz="1000"/>
                        <a:t>0</a:t>
                      </a:r>
                    </a:p>
                  </a:txBody>
                  <a:tcPr/>
                </a:tc>
                <a:tc>
                  <a:txBody>
                    <a:bodyPr/>
                    <a:lstStyle/>
                    <a:p>
                      <a:r>
                        <a:rPr lang="en-US" sz="1000"/>
                        <a:t>0</a:t>
                      </a:r>
                    </a:p>
                  </a:txBody>
                  <a:tcPr/>
                </a:tc>
                <a:tc>
                  <a:txBody>
                    <a:bodyPr/>
                    <a:lstStyle/>
                    <a:p>
                      <a:r>
                        <a:rPr lang="en-US" sz="1000"/>
                        <a:t>0.0341 %</a:t>
                      </a:r>
                    </a:p>
                  </a:txBody>
                  <a:tcPr/>
                </a:tc>
                <a:tc>
                  <a:txBody>
                    <a:bodyPr/>
                    <a:lstStyle/>
                    <a:p>
                      <a:r>
                        <a:rPr lang="en-US" sz="1000"/>
                        <a:t>0.0 %</a:t>
                      </a:r>
                    </a:p>
                  </a:txBody>
                  <a:tcPr/>
                </a:tc>
                <a:extLst>
                  <a:ext uri="{0D108BD9-81ED-4DB2-BD59-A6C34878D82A}">
                    <a16:rowId xmlns:a16="http://schemas.microsoft.com/office/drawing/2014/main" val="1375246307"/>
                  </a:ext>
                </a:extLst>
              </a:tr>
            </a:tbl>
          </a:graphicData>
        </a:graphic>
      </p:graphicFrame>
      <p:sp>
        <p:nvSpPr>
          <p:cNvPr id="4" name="Text Placeholder 3">
            <a:extLst>
              <a:ext uri="{FF2B5EF4-FFF2-40B4-BE49-F238E27FC236}">
                <a16:creationId xmlns:a16="http://schemas.microsoft.com/office/drawing/2014/main" id="{43AD4260-E702-4FE2-B94A-3CD5CD0D73C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752047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77BA-E0F5-40D2-8680-59981F26EB09}"/>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E45632D5-CED7-4F75-B068-44D8B7E1001A}"/>
              </a:ext>
            </a:extLst>
          </p:cNvPr>
          <p:cNvGraphicFramePr>
            <a:graphicFrameLocks noGrp="1"/>
          </p:cNvGraphicFramePr>
          <p:nvPr>
            <p:ph type="chart" sz="quarter" idx="13"/>
            <p:extLst>
              <p:ext uri="{D42A27DB-BD31-4B8C-83A1-F6EECF244321}">
                <p14:modId xmlns:p14="http://schemas.microsoft.com/office/powerpoint/2010/main" val="324272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E18593-227D-4636-AC92-C63573105295}"/>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5039667D-1DA9-495E-A660-08A8451BF8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878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4A4A6-6967-4185-BF73-0023DD3B2526}"/>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9F30D6DC-EF3C-4B0D-87F4-02413E71469A}"/>
              </a:ext>
            </a:extLst>
          </p:cNvPr>
          <p:cNvGraphicFramePr>
            <a:graphicFrameLocks noGrp="1"/>
          </p:cNvGraphicFramePr>
          <p:nvPr>
            <p:ph type="chart" sz="quarter" idx="13"/>
            <p:extLst>
              <p:ext uri="{D42A27DB-BD31-4B8C-83A1-F6EECF244321}">
                <p14:modId xmlns:p14="http://schemas.microsoft.com/office/powerpoint/2010/main" val="4178563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E2734-48DE-4F58-87E9-24EAF3E6A0C8}"/>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85F28659-4553-478E-B0C0-984A882964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8819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80AA5-4155-4253-94A0-0049802113DA}"/>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39581BAE-5D0B-4D28-92FE-AD957AB28C0B}"/>
              </a:ext>
            </a:extLst>
          </p:cNvPr>
          <p:cNvGraphicFramePr>
            <a:graphicFrameLocks noGrp="1"/>
          </p:cNvGraphicFramePr>
          <p:nvPr>
            <p:ph type="chart" sz="quarter" idx="13"/>
            <p:extLst>
              <p:ext uri="{D42A27DB-BD31-4B8C-83A1-F6EECF244321}">
                <p14:modId xmlns:p14="http://schemas.microsoft.com/office/powerpoint/2010/main" val="1515346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002853-3F1D-4502-82B9-6776B8F139C5}"/>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C5725988-7547-4A14-88F0-D3E44A954F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7983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A133-A231-4547-A55B-BF40A56B7C48}"/>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B648E8AC-47B5-49D3-B56F-9C9166AA7D85}"/>
              </a:ext>
            </a:extLst>
          </p:cNvPr>
          <p:cNvGraphicFramePr>
            <a:graphicFrameLocks noGrp="1"/>
          </p:cNvGraphicFramePr>
          <p:nvPr>
            <p:ph type="chart" sz="quarter" idx="13"/>
            <p:extLst>
              <p:ext uri="{D42A27DB-BD31-4B8C-83A1-F6EECF244321}">
                <p14:modId xmlns:p14="http://schemas.microsoft.com/office/powerpoint/2010/main" val="4113994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FDE4F-C3A4-471B-AB1C-BD15A792EC78}"/>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FDC5764C-8E30-48C0-9426-81999CA03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5202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CC2B5-74D0-4672-91C5-D28D5477E705}"/>
              </a:ext>
            </a:extLst>
          </p:cNvPr>
          <p:cNvSpPr>
            <a:spLocks noGrp="1"/>
          </p:cNvSpPr>
          <p:nvPr>
            <p:ph type="title"/>
          </p:nvPr>
        </p:nvSpPr>
        <p:spPr/>
        <p:txBody>
          <a:bodyPr/>
          <a:lstStyle/>
          <a:p>
            <a:r>
              <a:rPr lang="en-US"/>
              <a:t>Facebook Own Posts Table  | All Pages - 1 of 12</a:t>
            </a:r>
          </a:p>
        </p:txBody>
      </p:sp>
      <p:graphicFrame>
        <p:nvGraphicFramePr>
          <p:cNvPr id="5" name="Table Placeholder 4">
            <a:extLst>
              <a:ext uri="{FF2B5EF4-FFF2-40B4-BE49-F238E27FC236}">
                <a16:creationId xmlns:a16="http://schemas.microsoft.com/office/drawing/2014/main" id="{B3DC0C49-F03A-4546-98CC-CBB93E44DAC2}"/>
              </a:ext>
            </a:extLst>
          </p:cNvPr>
          <p:cNvGraphicFramePr>
            <a:graphicFrameLocks noGrp="1"/>
          </p:cNvGraphicFramePr>
          <p:nvPr>
            <p:ph type="tbl" sz="quarter" idx="13"/>
            <p:extLst>
              <p:ext uri="{D42A27DB-BD31-4B8C-83A1-F6EECF244321}">
                <p14:modId xmlns:p14="http://schemas.microsoft.com/office/powerpoint/2010/main" val="1586174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15759507"/>
                    </a:ext>
                  </a:extLst>
                </a:gridCol>
                <a:gridCol w="370332">
                  <a:extLst>
                    <a:ext uri="{9D8B030D-6E8A-4147-A177-3AD203B41FA5}">
                      <a16:colId xmlns:a16="http://schemas.microsoft.com/office/drawing/2014/main" val="2945633291"/>
                    </a:ext>
                  </a:extLst>
                </a:gridCol>
                <a:gridCol w="370332">
                  <a:extLst>
                    <a:ext uri="{9D8B030D-6E8A-4147-A177-3AD203B41FA5}">
                      <a16:colId xmlns:a16="http://schemas.microsoft.com/office/drawing/2014/main" val="1632500155"/>
                    </a:ext>
                  </a:extLst>
                </a:gridCol>
                <a:gridCol w="370332">
                  <a:extLst>
                    <a:ext uri="{9D8B030D-6E8A-4147-A177-3AD203B41FA5}">
                      <a16:colId xmlns:a16="http://schemas.microsoft.com/office/drawing/2014/main" val="2207925630"/>
                    </a:ext>
                  </a:extLst>
                </a:gridCol>
                <a:gridCol w="329184">
                  <a:extLst>
                    <a:ext uri="{9D8B030D-6E8A-4147-A177-3AD203B41FA5}">
                      <a16:colId xmlns:a16="http://schemas.microsoft.com/office/drawing/2014/main" val="3707024314"/>
                    </a:ext>
                  </a:extLst>
                </a:gridCol>
                <a:gridCol w="329184">
                  <a:extLst>
                    <a:ext uri="{9D8B030D-6E8A-4147-A177-3AD203B41FA5}">
                      <a16:colId xmlns:a16="http://schemas.microsoft.com/office/drawing/2014/main" val="4205813108"/>
                    </a:ext>
                  </a:extLst>
                </a:gridCol>
                <a:gridCol w="329184">
                  <a:extLst>
                    <a:ext uri="{9D8B030D-6E8A-4147-A177-3AD203B41FA5}">
                      <a16:colId xmlns:a16="http://schemas.microsoft.com/office/drawing/2014/main" val="4150377631"/>
                    </a:ext>
                  </a:extLst>
                </a:gridCol>
                <a:gridCol w="329184">
                  <a:extLst>
                    <a:ext uri="{9D8B030D-6E8A-4147-A177-3AD203B41FA5}">
                      <a16:colId xmlns:a16="http://schemas.microsoft.com/office/drawing/2014/main" val="1678980710"/>
                    </a:ext>
                  </a:extLst>
                </a:gridCol>
                <a:gridCol w="329184">
                  <a:extLst>
                    <a:ext uri="{9D8B030D-6E8A-4147-A177-3AD203B41FA5}">
                      <a16:colId xmlns:a16="http://schemas.microsoft.com/office/drawing/2014/main" val="1656326274"/>
                    </a:ext>
                  </a:extLst>
                </a:gridCol>
                <a:gridCol w="329184">
                  <a:extLst>
                    <a:ext uri="{9D8B030D-6E8A-4147-A177-3AD203B41FA5}">
                      <a16:colId xmlns:a16="http://schemas.microsoft.com/office/drawing/2014/main" val="3544363401"/>
                    </a:ext>
                  </a:extLst>
                </a:gridCol>
                <a:gridCol w="329184">
                  <a:extLst>
                    <a:ext uri="{9D8B030D-6E8A-4147-A177-3AD203B41FA5}">
                      <a16:colId xmlns:a16="http://schemas.microsoft.com/office/drawing/2014/main" val="1772120639"/>
                    </a:ext>
                  </a:extLst>
                </a:gridCol>
                <a:gridCol w="329184">
                  <a:extLst>
                    <a:ext uri="{9D8B030D-6E8A-4147-A177-3AD203B41FA5}">
                      <a16:colId xmlns:a16="http://schemas.microsoft.com/office/drawing/2014/main" val="4047278947"/>
                    </a:ext>
                  </a:extLst>
                </a:gridCol>
                <a:gridCol w="329184">
                  <a:extLst>
                    <a:ext uri="{9D8B030D-6E8A-4147-A177-3AD203B41FA5}">
                      <a16:colId xmlns:a16="http://schemas.microsoft.com/office/drawing/2014/main" val="3785581224"/>
                    </a:ext>
                  </a:extLst>
                </a:gridCol>
                <a:gridCol w="370332">
                  <a:extLst>
                    <a:ext uri="{9D8B030D-6E8A-4147-A177-3AD203B41FA5}">
                      <a16:colId xmlns:a16="http://schemas.microsoft.com/office/drawing/2014/main" val="3467985480"/>
                    </a:ext>
                  </a:extLst>
                </a:gridCol>
                <a:gridCol w="370332">
                  <a:extLst>
                    <a:ext uri="{9D8B030D-6E8A-4147-A177-3AD203B41FA5}">
                      <a16:colId xmlns:a16="http://schemas.microsoft.com/office/drawing/2014/main" val="2457995763"/>
                    </a:ext>
                  </a:extLst>
                </a:gridCol>
                <a:gridCol w="329184">
                  <a:extLst>
                    <a:ext uri="{9D8B030D-6E8A-4147-A177-3AD203B41FA5}">
                      <a16:colId xmlns:a16="http://schemas.microsoft.com/office/drawing/2014/main" val="2671355251"/>
                    </a:ext>
                  </a:extLst>
                </a:gridCol>
                <a:gridCol w="329184">
                  <a:extLst>
                    <a:ext uri="{9D8B030D-6E8A-4147-A177-3AD203B41FA5}">
                      <a16:colId xmlns:a16="http://schemas.microsoft.com/office/drawing/2014/main" val="3929096304"/>
                    </a:ext>
                  </a:extLst>
                </a:gridCol>
                <a:gridCol w="370332">
                  <a:extLst>
                    <a:ext uri="{9D8B030D-6E8A-4147-A177-3AD203B41FA5}">
                      <a16:colId xmlns:a16="http://schemas.microsoft.com/office/drawing/2014/main" val="268520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081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يعود الوقاد؟ هل سيحاكم نادر فوده؟ ستجدون هذه الإجابات في نسختكم الثالثة من روايات "نادر فوده"
أحمد يونس |نادر فوده ٣: النقش الملعون 
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0770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إطلاق وتوقيع كتاب ماما دكتورة طوارئ للدكتور أحمد الخطيب بفرع مكتبات أ كفر عبده. يوم الجمعة ٦ يوليو الساعة ٦ مساءًا.
3شارع عبدالقادر رجب ،رشدي بجانب مطعم روستري.
035448820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86424561"/>
                  </a:ext>
                </a:extLst>
              </a:tr>
            </a:tbl>
          </a:graphicData>
        </a:graphic>
      </p:graphicFrame>
      <p:sp>
        <p:nvSpPr>
          <p:cNvPr id="4" name="Text Placeholder 3">
            <a:extLst>
              <a:ext uri="{FF2B5EF4-FFF2-40B4-BE49-F238E27FC236}">
                <a16:creationId xmlns:a16="http://schemas.microsoft.com/office/drawing/2014/main" id="{34FF3265-B7C6-427B-AEAA-F0463A748FC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223779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F57E-58D9-4D31-88B3-4DA85D250333}"/>
              </a:ext>
            </a:extLst>
          </p:cNvPr>
          <p:cNvSpPr>
            <a:spLocks noGrp="1"/>
          </p:cNvSpPr>
          <p:nvPr>
            <p:ph type="title"/>
          </p:nvPr>
        </p:nvSpPr>
        <p:spPr/>
        <p:txBody>
          <a:bodyPr/>
          <a:lstStyle/>
          <a:p>
            <a:r>
              <a:rPr lang="en-US"/>
              <a:t>Facebook Own Posts Table  | All Pages - 2 of 12</a:t>
            </a:r>
          </a:p>
        </p:txBody>
      </p:sp>
      <p:graphicFrame>
        <p:nvGraphicFramePr>
          <p:cNvPr id="5" name="Table Placeholder 4">
            <a:extLst>
              <a:ext uri="{FF2B5EF4-FFF2-40B4-BE49-F238E27FC236}">
                <a16:creationId xmlns:a16="http://schemas.microsoft.com/office/drawing/2014/main" id="{7DB2A5DE-2BA4-466C-9C9C-4E842DFF9BBB}"/>
              </a:ext>
            </a:extLst>
          </p:cNvPr>
          <p:cNvGraphicFramePr>
            <a:graphicFrameLocks noGrp="1"/>
          </p:cNvGraphicFramePr>
          <p:nvPr>
            <p:ph type="tbl" sz="quarter" idx="13"/>
            <p:extLst>
              <p:ext uri="{D42A27DB-BD31-4B8C-83A1-F6EECF244321}">
                <p14:modId xmlns:p14="http://schemas.microsoft.com/office/powerpoint/2010/main" val="1599596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2973904"/>
                    </a:ext>
                  </a:extLst>
                </a:gridCol>
                <a:gridCol w="370332">
                  <a:extLst>
                    <a:ext uri="{9D8B030D-6E8A-4147-A177-3AD203B41FA5}">
                      <a16:colId xmlns:a16="http://schemas.microsoft.com/office/drawing/2014/main" val="829153703"/>
                    </a:ext>
                  </a:extLst>
                </a:gridCol>
                <a:gridCol w="370332">
                  <a:extLst>
                    <a:ext uri="{9D8B030D-6E8A-4147-A177-3AD203B41FA5}">
                      <a16:colId xmlns:a16="http://schemas.microsoft.com/office/drawing/2014/main" val="1820042420"/>
                    </a:ext>
                  </a:extLst>
                </a:gridCol>
                <a:gridCol w="370332">
                  <a:extLst>
                    <a:ext uri="{9D8B030D-6E8A-4147-A177-3AD203B41FA5}">
                      <a16:colId xmlns:a16="http://schemas.microsoft.com/office/drawing/2014/main" val="165865408"/>
                    </a:ext>
                  </a:extLst>
                </a:gridCol>
                <a:gridCol w="329184">
                  <a:extLst>
                    <a:ext uri="{9D8B030D-6E8A-4147-A177-3AD203B41FA5}">
                      <a16:colId xmlns:a16="http://schemas.microsoft.com/office/drawing/2014/main" val="3633492826"/>
                    </a:ext>
                  </a:extLst>
                </a:gridCol>
                <a:gridCol w="329184">
                  <a:extLst>
                    <a:ext uri="{9D8B030D-6E8A-4147-A177-3AD203B41FA5}">
                      <a16:colId xmlns:a16="http://schemas.microsoft.com/office/drawing/2014/main" val="1322996801"/>
                    </a:ext>
                  </a:extLst>
                </a:gridCol>
                <a:gridCol w="329184">
                  <a:extLst>
                    <a:ext uri="{9D8B030D-6E8A-4147-A177-3AD203B41FA5}">
                      <a16:colId xmlns:a16="http://schemas.microsoft.com/office/drawing/2014/main" val="3054649625"/>
                    </a:ext>
                  </a:extLst>
                </a:gridCol>
                <a:gridCol w="329184">
                  <a:extLst>
                    <a:ext uri="{9D8B030D-6E8A-4147-A177-3AD203B41FA5}">
                      <a16:colId xmlns:a16="http://schemas.microsoft.com/office/drawing/2014/main" val="726440229"/>
                    </a:ext>
                  </a:extLst>
                </a:gridCol>
                <a:gridCol w="329184">
                  <a:extLst>
                    <a:ext uri="{9D8B030D-6E8A-4147-A177-3AD203B41FA5}">
                      <a16:colId xmlns:a16="http://schemas.microsoft.com/office/drawing/2014/main" val="1339246500"/>
                    </a:ext>
                  </a:extLst>
                </a:gridCol>
                <a:gridCol w="329184">
                  <a:extLst>
                    <a:ext uri="{9D8B030D-6E8A-4147-A177-3AD203B41FA5}">
                      <a16:colId xmlns:a16="http://schemas.microsoft.com/office/drawing/2014/main" val="780334053"/>
                    </a:ext>
                  </a:extLst>
                </a:gridCol>
                <a:gridCol w="329184">
                  <a:extLst>
                    <a:ext uri="{9D8B030D-6E8A-4147-A177-3AD203B41FA5}">
                      <a16:colId xmlns:a16="http://schemas.microsoft.com/office/drawing/2014/main" val="804304432"/>
                    </a:ext>
                  </a:extLst>
                </a:gridCol>
                <a:gridCol w="329184">
                  <a:extLst>
                    <a:ext uri="{9D8B030D-6E8A-4147-A177-3AD203B41FA5}">
                      <a16:colId xmlns:a16="http://schemas.microsoft.com/office/drawing/2014/main" val="3592642988"/>
                    </a:ext>
                  </a:extLst>
                </a:gridCol>
                <a:gridCol w="329184">
                  <a:extLst>
                    <a:ext uri="{9D8B030D-6E8A-4147-A177-3AD203B41FA5}">
                      <a16:colId xmlns:a16="http://schemas.microsoft.com/office/drawing/2014/main" val="3317112319"/>
                    </a:ext>
                  </a:extLst>
                </a:gridCol>
                <a:gridCol w="370332">
                  <a:extLst>
                    <a:ext uri="{9D8B030D-6E8A-4147-A177-3AD203B41FA5}">
                      <a16:colId xmlns:a16="http://schemas.microsoft.com/office/drawing/2014/main" val="2695654016"/>
                    </a:ext>
                  </a:extLst>
                </a:gridCol>
                <a:gridCol w="370332">
                  <a:extLst>
                    <a:ext uri="{9D8B030D-6E8A-4147-A177-3AD203B41FA5}">
                      <a16:colId xmlns:a16="http://schemas.microsoft.com/office/drawing/2014/main" val="3004661621"/>
                    </a:ext>
                  </a:extLst>
                </a:gridCol>
                <a:gridCol w="329184">
                  <a:extLst>
                    <a:ext uri="{9D8B030D-6E8A-4147-A177-3AD203B41FA5}">
                      <a16:colId xmlns:a16="http://schemas.microsoft.com/office/drawing/2014/main" val="3891175761"/>
                    </a:ext>
                  </a:extLst>
                </a:gridCol>
                <a:gridCol w="329184">
                  <a:extLst>
                    <a:ext uri="{9D8B030D-6E8A-4147-A177-3AD203B41FA5}">
                      <a16:colId xmlns:a16="http://schemas.microsoft.com/office/drawing/2014/main" val="1585476214"/>
                    </a:ext>
                  </a:extLst>
                </a:gridCol>
                <a:gridCol w="370332">
                  <a:extLst>
                    <a:ext uri="{9D8B030D-6E8A-4147-A177-3AD203B41FA5}">
                      <a16:colId xmlns:a16="http://schemas.microsoft.com/office/drawing/2014/main" val="3197314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312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- 2018-06-29 18:00:03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شنطتك ناقصها لمسة تميزها وتعبر عنك أكتر؟؟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عملتلك </a:t>
                      </a:r>
                      <a:r>
                        <a:rPr kumimoji="0" lang="en-US" sz="1000" b="0" i="0" u="none" strike="noStrike" kern="1200" cap="none" spc="0" normalizeH="0" baseline="0" noProof="0">
                          <a:ln>
                            <a:noFill/>
                          </a:ln>
                          <a:solidFill>
                            <a:prstClr val="black"/>
                          </a:solidFill>
                          <a:effectLst/>
                          <a:uLnTx/>
                          <a:uFillTx/>
                          <a:latin typeface="+mn-lt"/>
                          <a:ea typeface="+mn-ea"/>
                          <a:cs typeface="+mn-cs"/>
                        </a:rPr>
                        <a:t>Pins </a:t>
                      </a:r>
                      <a:r>
                        <a:rPr kumimoji="0" lang="ar-AE" sz="1000" b="0" i="0" u="none" strike="noStrike" kern="1200" cap="none" spc="0" normalizeH="0" baseline="0" noProof="0">
                          <a:ln>
                            <a:noFill/>
                          </a:ln>
                          <a:solidFill>
                            <a:prstClr val="black"/>
                          </a:solidFill>
                          <a:effectLst/>
                          <a:uLnTx/>
                          <a:uFillTx/>
                          <a:latin typeface="+mn-lt"/>
                          <a:ea typeface="+mn-ea"/>
                          <a:cs typeface="+mn-cs"/>
                        </a:rPr>
                        <a:t>تعبر عن شخصيتك.
منتجات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1125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- 2018-06-28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التشجيع على القراءة من سن صغير من أولويات مكتبات أ.
عشان كده قسم الأطفال جزء رئيسي في كل فروعنا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0557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بنسعى في مكتبات أ لتوفير جو وتجربة متميزة لكل عملائنا في كل مرة بيزوروا فيها فروع المكتبة.
تقدروا تتعرفوا على الفرع الموجود في الصورة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24521547"/>
                  </a:ext>
                </a:extLst>
              </a:tr>
            </a:tbl>
          </a:graphicData>
        </a:graphic>
      </p:graphicFrame>
      <p:sp>
        <p:nvSpPr>
          <p:cNvPr id="4" name="Text Placeholder 3">
            <a:extLst>
              <a:ext uri="{FF2B5EF4-FFF2-40B4-BE49-F238E27FC236}">
                <a16:creationId xmlns:a16="http://schemas.microsoft.com/office/drawing/2014/main" id="{87DFA906-E06A-49A1-A2EE-9E01E22BE64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154134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1F77-BB2E-4571-A3E7-7FF8ADE15632}"/>
              </a:ext>
            </a:extLst>
          </p:cNvPr>
          <p:cNvSpPr>
            <a:spLocks noGrp="1"/>
          </p:cNvSpPr>
          <p:nvPr>
            <p:ph type="title"/>
          </p:nvPr>
        </p:nvSpPr>
        <p:spPr/>
        <p:txBody>
          <a:bodyPr/>
          <a:lstStyle/>
          <a:p>
            <a:r>
              <a:rPr lang="en-US"/>
              <a:t>Facebook Own Posts Table  | All Pages - 3 of 12</a:t>
            </a:r>
          </a:p>
        </p:txBody>
      </p:sp>
      <p:graphicFrame>
        <p:nvGraphicFramePr>
          <p:cNvPr id="5" name="Table Placeholder 4">
            <a:extLst>
              <a:ext uri="{FF2B5EF4-FFF2-40B4-BE49-F238E27FC236}">
                <a16:creationId xmlns:a16="http://schemas.microsoft.com/office/drawing/2014/main" id="{D2DF23FC-88C6-49B0-BC23-B9EFECA26766}"/>
              </a:ext>
            </a:extLst>
          </p:cNvPr>
          <p:cNvGraphicFramePr>
            <a:graphicFrameLocks noGrp="1"/>
          </p:cNvGraphicFramePr>
          <p:nvPr>
            <p:ph type="tbl" sz="quarter" idx="13"/>
            <p:extLst>
              <p:ext uri="{D42A27DB-BD31-4B8C-83A1-F6EECF244321}">
                <p14:modId xmlns:p14="http://schemas.microsoft.com/office/powerpoint/2010/main" val="2519948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21305867"/>
                    </a:ext>
                  </a:extLst>
                </a:gridCol>
                <a:gridCol w="370332">
                  <a:extLst>
                    <a:ext uri="{9D8B030D-6E8A-4147-A177-3AD203B41FA5}">
                      <a16:colId xmlns:a16="http://schemas.microsoft.com/office/drawing/2014/main" val="930692498"/>
                    </a:ext>
                  </a:extLst>
                </a:gridCol>
                <a:gridCol w="370332">
                  <a:extLst>
                    <a:ext uri="{9D8B030D-6E8A-4147-A177-3AD203B41FA5}">
                      <a16:colId xmlns:a16="http://schemas.microsoft.com/office/drawing/2014/main" val="4283397927"/>
                    </a:ext>
                  </a:extLst>
                </a:gridCol>
                <a:gridCol w="370332">
                  <a:extLst>
                    <a:ext uri="{9D8B030D-6E8A-4147-A177-3AD203B41FA5}">
                      <a16:colId xmlns:a16="http://schemas.microsoft.com/office/drawing/2014/main" val="2970923817"/>
                    </a:ext>
                  </a:extLst>
                </a:gridCol>
                <a:gridCol w="329184">
                  <a:extLst>
                    <a:ext uri="{9D8B030D-6E8A-4147-A177-3AD203B41FA5}">
                      <a16:colId xmlns:a16="http://schemas.microsoft.com/office/drawing/2014/main" val="1884481037"/>
                    </a:ext>
                  </a:extLst>
                </a:gridCol>
                <a:gridCol w="329184">
                  <a:extLst>
                    <a:ext uri="{9D8B030D-6E8A-4147-A177-3AD203B41FA5}">
                      <a16:colId xmlns:a16="http://schemas.microsoft.com/office/drawing/2014/main" val="1337402531"/>
                    </a:ext>
                  </a:extLst>
                </a:gridCol>
                <a:gridCol w="329184">
                  <a:extLst>
                    <a:ext uri="{9D8B030D-6E8A-4147-A177-3AD203B41FA5}">
                      <a16:colId xmlns:a16="http://schemas.microsoft.com/office/drawing/2014/main" val="1817726608"/>
                    </a:ext>
                  </a:extLst>
                </a:gridCol>
                <a:gridCol w="329184">
                  <a:extLst>
                    <a:ext uri="{9D8B030D-6E8A-4147-A177-3AD203B41FA5}">
                      <a16:colId xmlns:a16="http://schemas.microsoft.com/office/drawing/2014/main" val="3668261849"/>
                    </a:ext>
                  </a:extLst>
                </a:gridCol>
                <a:gridCol w="329184">
                  <a:extLst>
                    <a:ext uri="{9D8B030D-6E8A-4147-A177-3AD203B41FA5}">
                      <a16:colId xmlns:a16="http://schemas.microsoft.com/office/drawing/2014/main" val="2749591336"/>
                    </a:ext>
                  </a:extLst>
                </a:gridCol>
                <a:gridCol w="329184">
                  <a:extLst>
                    <a:ext uri="{9D8B030D-6E8A-4147-A177-3AD203B41FA5}">
                      <a16:colId xmlns:a16="http://schemas.microsoft.com/office/drawing/2014/main" val="912718230"/>
                    </a:ext>
                  </a:extLst>
                </a:gridCol>
                <a:gridCol w="329184">
                  <a:extLst>
                    <a:ext uri="{9D8B030D-6E8A-4147-A177-3AD203B41FA5}">
                      <a16:colId xmlns:a16="http://schemas.microsoft.com/office/drawing/2014/main" val="2251321723"/>
                    </a:ext>
                  </a:extLst>
                </a:gridCol>
                <a:gridCol w="329184">
                  <a:extLst>
                    <a:ext uri="{9D8B030D-6E8A-4147-A177-3AD203B41FA5}">
                      <a16:colId xmlns:a16="http://schemas.microsoft.com/office/drawing/2014/main" val="3840901921"/>
                    </a:ext>
                  </a:extLst>
                </a:gridCol>
                <a:gridCol w="329184">
                  <a:extLst>
                    <a:ext uri="{9D8B030D-6E8A-4147-A177-3AD203B41FA5}">
                      <a16:colId xmlns:a16="http://schemas.microsoft.com/office/drawing/2014/main" val="806734741"/>
                    </a:ext>
                  </a:extLst>
                </a:gridCol>
                <a:gridCol w="370332">
                  <a:extLst>
                    <a:ext uri="{9D8B030D-6E8A-4147-A177-3AD203B41FA5}">
                      <a16:colId xmlns:a16="http://schemas.microsoft.com/office/drawing/2014/main" val="4203462151"/>
                    </a:ext>
                  </a:extLst>
                </a:gridCol>
                <a:gridCol w="370332">
                  <a:extLst>
                    <a:ext uri="{9D8B030D-6E8A-4147-A177-3AD203B41FA5}">
                      <a16:colId xmlns:a16="http://schemas.microsoft.com/office/drawing/2014/main" val="2998899100"/>
                    </a:ext>
                  </a:extLst>
                </a:gridCol>
                <a:gridCol w="329184">
                  <a:extLst>
                    <a:ext uri="{9D8B030D-6E8A-4147-A177-3AD203B41FA5}">
                      <a16:colId xmlns:a16="http://schemas.microsoft.com/office/drawing/2014/main" val="1194600207"/>
                    </a:ext>
                  </a:extLst>
                </a:gridCol>
                <a:gridCol w="329184">
                  <a:extLst>
                    <a:ext uri="{9D8B030D-6E8A-4147-A177-3AD203B41FA5}">
                      <a16:colId xmlns:a16="http://schemas.microsoft.com/office/drawing/2014/main" val="2504639134"/>
                    </a:ext>
                  </a:extLst>
                </a:gridCol>
                <a:gridCol w="370332">
                  <a:extLst>
                    <a:ext uri="{9D8B030D-6E8A-4147-A177-3AD203B41FA5}">
                      <a16:colId xmlns:a16="http://schemas.microsoft.com/office/drawing/2014/main" val="2486287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365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11:12:01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البطارية على وشك النفاذ توجه لأقرب فرع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4366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- 2018-06-24 13:04:21 </a:t>
                      </a:r>
                      <a:r>
                        <a:rPr kumimoji="0" lang="en-US" sz="1000" b="0" i="0" u="none" strike="noStrike" kern="1200" cap="none" spc="0" normalizeH="0" baseline="0" noProof="0">
                          <a:ln>
                            <a:noFill/>
                          </a:ln>
                          <a:solidFill>
                            <a:prstClr val="black"/>
                          </a:solidFill>
                          <a:effectLst/>
                          <a:uLnTx/>
                          <a:uFillTx/>
                          <a:latin typeface="+mn-lt"/>
                          <a:ea typeface="+mn-ea"/>
                          <a:cs typeface="+mn-cs"/>
                        </a:rPr>
                        <a:t> 
 Now is your chance 
Register and Join us in the (CV and cover letter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Saturday June 30th at ALEF Bookstores El Merghany Branch. 6:30 PM to 9:30 PM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359453"/>
                  </a:ext>
                </a:extLst>
              </a:tr>
            </a:tbl>
          </a:graphicData>
        </a:graphic>
      </p:graphicFrame>
      <p:sp>
        <p:nvSpPr>
          <p:cNvPr id="4" name="Text Placeholder 3">
            <a:extLst>
              <a:ext uri="{FF2B5EF4-FFF2-40B4-BE49-F238E27FC236}">
                <a16:creationId xmlns:a16="http://schemas.microsoft.com/office/drawing/2014/main" id="{0ED82B69-3C67-4C58-8C41-E4706D9681F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56599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EFA54-8C4E-4F88-9304-4E3A0D317B71}"/>
              </a:ext>
            </a:extLst>
          </p:cNvPr>
          <p:cNvSpPr>
            <a:spLocks noGrp="1"/>
          </p:cNvSpPr>
          <p:nvPr>
            <p:ph type="title"/>
          </p:nvPr>
        </p:nvSpPr>
        <p:spPr/>
        <p:txBody>
          <a:bodyPr/>
          <a:lstStyle/>
          <a:p>
            <a:r>
              <a:rPr lang="en-US"/>
              <a:t>Facebook Own Posts Table  | All Pages - 4 of 12</a:t>
            </a:r>
          </a:p>
        </p:txBody>
      </p:sp>
      <p:graphicFrame>
        <p:nvGraphicFramePr>
          <p:cNvPr id="5" name="Table Placeholder 4">
            <a:extLst>
              <a:ext uri="{FF2B5EF4-FFF2-40B4-BE49-F238E27FC236}">
                <a16:creationId xmlns:a16="http://schemas.microsoft.com/office/drawing/2014/main" id="{0FFB9D62-D58E-49DA-A285-C4CC8E2EF9F3}"/>
              </a:ext>
            </a:extLst>
          </p:cNvPr>
          <p:cNvGraphicFramePr>
            <a:graphicFrameLocks noGrp="1"/>
          </p:cNvGraphicFramePr>
          <p:nvPr>
            <p:ph type="tbl" sz="quarter" idx="13"/>
            <p:extLst>
              <p:ext uri="{D42A27DB-BD31-4B8C-83A1-F6EECF244321}">
                <p14:modId xmlns:p14="http://schemas.microsoft.com/office/powerpoint/2010/main" val="426768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38119360"/>
                    </a:ext>
                  </a:extLst>
                </a:gridCol>
                <a:gridCol w="370332">
                  <a:extLst>
                    <a:ext uri="{9D8B030D-6E8A-4147-A177-3AD203B41FA5}">
                      <a16:colId xmlns:a16="http://schemas.microsoft.com/office/drawing/2014/main" val="944102524"/>
                    </a:ext>
                  </a:extLst>
                </a:gridCol>
                <a:gridCol w="370332">
                  <a:extLst>
                    <a:ext uri="{9D8B030D-6E8A-4147-A177-3AD203B41FA5}">
                      <a16:colId xmlns:a16="http://schemas.microsoft.com/office/drawing/2014/main" val="271117142"/>
                    </a:ext>
                  </a:extLst>
                </a:gridCol>
                <a:gridCol w="370332">
                  <a:extLst>
                    <a:ext uri="{9D8B030D-6E8A-4147-A177-3AD203B41FA5}">
                      <a16:colId xmlns:a16="http://schemas.microsoft.com/office/drawing/2014/main" val="3264600799"/>
                    </a:ext>
                  </a:extLst>
                </a:gridCol>
                <a:gridCol w="329184">
                  <a:extLst>
                    <a:ext uri="{9D8B030D-6E8A-4147-A177-3AD203B41FA5}">
                      <a16:colId xmlns:a16="http://schemas.microsoft.com/office/drawing/2014/main" val="1628936403"/>
                    </a:ext>
                  </a:extLst>
                </a:gridCol>
                <a:gridCol w="329184">
                  <a:extLst>
                    <a:ext uri="{9D8B030D-6E8A-4147-A177-3AD203B41FA5}">
                      <a16:colId xmlns:a16="http://schemas.microsoft.com/office/drawing/2014/main" val="47996411"/>
                    </a:ext>
                  </a:extLst>
                </a:gridCol>
                <a:gridCol w="329184">
                  <a:extLst>
                    <a:ext uri="{9D8B030D-6E8A-4147-A177-3AD203B41FA5}">
                      <a16:colId xmlns:a16="http://schemas.microsoft.com/office/drawing/2014/main" val="3031062340"/>
                    </a:ext>
                  </a:extLst>
                </a:gridCol>
                <a:gridCol w="329184">
                  <a:extLst>
                    <a:ext uri="{9D8B030D-6E8A-4147-A177-3AD203B41FA5}">
                      <a16:colId xmlns:a16="http://schemas.microsoft.com/office/drawing/2014/main" val="1147772878"/>
                    </a:ext>
                  </a:extLst>
                </a:gridCol>
                <a:gridCol w="329184">
                  <a:extLst>
                    <a:ext uri="{9D8B030D-6E8A-4147-A177-3AD203B41FA5}">
                      <a16:colId xmlns:a16="http://schemas.microsoft.com/office/drawing/2014/main" val="688177366"/>
                    </a:ext>
                  </a:extLst>
                </a:gridCol>
                <a:gridCol w="329184">
                  <a:extLst>
                    <a:ext uri="{9D8B030D-6E8A-4147-A177-3AD203B41FA5}">
                      <a16:colId xmlns:a16="http://schemas.microsoft.com/office/drawing/2014/main" val="3288312690"/>
                    </a:ext>
                  </a:extLst>
                </a:gridCol>
                <a:gridCol w="329184">
                  <a:extLst>
                    <a:ext uri="{9D8B030D-6E8A-4147-A177-3AD203B41FA5}">
                      <a16:colId xmlns:a16="http://schemas.microsoft.com/office/drawing/2014/main" val="1155047235"/>
                    </a:ext>
                  </a:extLst>
                </a:gridCol>
                <a:gridCol w="329184">
                  <a:extLst>
                    <a:ext uri="{9D8B030D-6E8A-4147-A177-3AD203B41FA5}">
                      <a16:colId xmlns:a16="http://schemas.microsoft.com/office/drawing/2014/main" val="2373842307"/>
                    </a:ext>
                  </a:extLst>
                </a:gridCol>
                <a:gridCol w="329184">
                  <a:extLst>
                    <a:ext uri="{9D8B030D-6E8A-4147-A177-3AD203B41FA5}">
                      <a16:colId xmlns:a16="http://schemas.microsoft.com/office/drawing/2014/main" val="2265687466"/>
                    </a:ext>
                  </a:extLst>
                </a:gridCol>
                <a:gridCol w="370332">
                  <a:extLst>
                    <a:ext uri="{9D8B030D-6E8A-4147-A177-3AD203B41FA5}">
                      <a16:colId xmlns:a16="http://schemas.microsoft.com/office/drawing/2014/main" val="4172342939"/>
                    </a:ext>
                  </a:extLst>
                </a:gridCol>
                <a:gridCol w="370332">
                  <a:extLst>
                    <a:ext uri="{9D8B030D-6E8A-4147-A177-3AD203B41FA5}">
                      <a16:colId xmlns:a16="http://schemas.microsoft.com/office/drawing/2014/main" val="4000824798"/>
                    </a:ext>
                  </a:extLst>
                </a:gridCol>
                <a:gridCol w="329184">
                  <a:extLst>
                    <a:ext uri="{9D8B030D-6E8A-4147-A177-3AD203B41FA5}">
                      <a16:colId xmlns:a16="http://schemas.microsoft.com/office/drawing/2014/main" val="1556393942"/>
                    </a:ext>
                  </a:extLst>
                </a:gridCol>
                <a:gridCol w="329184">
                  <a:extLst>
                    <a:ext uri="{9D8B030D-6E8A-4147-A177-3AD203B41FA5}">
                      <a16:colId xmlns:a16="http://schemas.microsoft.com/office/drawing/2014/main" val="3730692764"/>
                    </a:ext>
                  </a:extLst>
                </a:gridCol>
                <a:gridCol w="370332">
                  <a:extLst>
                    <a:ext uri="{9D8B030D-6E8A-4147-A177-3AD203B41FA5}">
                      <a16:colId xmlns:a16="http://schemas.microsoft.com/office/drawing/2014/main" val="25855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338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- 2018-06-22 19:55:10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أجازة العيد والصيف معناها قعدة حلوة ع البحر، ما تنساش الكتاب اللي هيكمل الجو !!
ايه الكتاب اللي هتقراه على البحر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2530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- 2018-06-21 23:46:06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5220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- 2018-06-20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فقط عندما نفقد كل شيء، نكون أحراراً لفعل أي شيء”
تشاك بولانيك | نادي القتال
ما هما القاعدتان الأولى والثانية لنادي القتال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99056362"/>
                  </a:ext>
                </a:extLst>
              </a:tr>
            </a:tbl>
          </a:graphicData>
        </a:graphic>
      </p:graphicFrame>
      <p:sp>
        <p:nvSpPr>
          <p:cNvPr id="4" name="Text Placeholder 3">
            <a:extLst>
              <a:ext uri="{FF2B5EF4-FFF2-40B4-BE49-F238E27FC236}">
                <a16:creationId xmlns:a16="http://schemas.microsoft.com/office/drawing/2014/main" id="{2497836A-9C2F-4324-AC43-850C8EC567B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835539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9DCB-7CE6-4C3D-A1C6-9B95D2AC45D9}"/>
              </a:ext>
            </a:extLst>
          </p:cNvPr>
          <p:cNvSpPr>
            <a:spLocks noGrp="1"/>
          </p:cNvSpPr>
          <p:nvPr>
            <p:ph type="title"/>
          </p:nvPr>
        </p:nvSpPr>
        <p:spPr/>
        <p:txBody>
          <a:bodyPr/>
          <a:lstStyle/>
          <a:p>
            <a:r>
              <a:rPr lang="en-US"/>
              <a:t>Facebook Own Posts Table  | All Pages - 5 of 12</a:t>
            </a:r>
          </a:p>
        </p:txBody>
      </p:sp>
      <p:graphicFrame>
        <p:nvGraphicFramePr>
          <p:cNvPr id="5" name="Table Placeholder 4">
            <a:extLst>
              <a:ext uri="{FF2B5EF4-FFF2-40B4-BE49-F238E27FC236}">
                <a16:creationId xmlns:a16="http://schemas.microsoft.com/office/drawing/2014/main" id="{B5AACA23-892D-4D55-A559-08E75A5C0B69}"/>
              </a:ext>
            </a:extLst>
          </p:cNvPr>
          <p:cNvGraphicFramePr>
            <a:graphicFrameLocks noGrp="1"/>
          </p:cNvGraphicFramePr>
          <p:nvPr>
            <p:ph type="tbl" sz="quarter" idx="13"/>
            <p:extLst>
              <p:ext uri="{D42A27DB-BD31-4B8C-83A1-F6EECF244321}">
                <p14:modId xmlns:p14="http://schemas.microsoft.com/office/powerpoint/2010/main" val="181710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4406506"/>
                    </a:ext>
                  </a:extLst>
                </a:gridCol>
                <a:gridCol w="370332">
                  <a:extLst>
                    <a:ext uri="{9D8B030D-6E8A-4147-A177-3AD203B41FA5}">
                      <a16:colId xmlns:a16="http://schemas.microsoft.com/office/drawing/2014/main" val="4184109732"/>
                    </a:ext>
                  </a:extLst>
                </a:gridCol>
                <a:gridCol w="370332">
                  <a:extLst>
                    <a:ext uri="{9D8B030D-6E8A-4147-A177-3AD203B41FA5}">
                      <a16:colId xmlns:a16="http://schemas.microsoft.com/office/drawing/2014/main" val="1380674021"/>
                    </a:ext>
                  </a:extLst>
                </a:gridCol>
                <a:gridCol w="370332">
                  <a:extLst>
                    <a:ext uri="{9D8B030D-6E8A-4147-A177-3AD203B41FA5}">
                      <a16:colId xmlns:a16="http://schemas.microsoft.com/office/drawing/2014/main" val="3161617846"/>
                    </a:ext>
                  </a:extLst>
                </a:gridCol>
                <a:gridCol w="329184">
                  <a:extLst>
                    <a:ext uri="{9D8B030D-6E8A-4147-A177-3AD203B41FA5}">
                      <a16:colId xmlns:a16="http://schemas.microsoft.com/office/drawing/2014/main" val="2992594735"/>
                    </a:ext>
                  </a:extLst>
                </a:gridCol>
                <a:gridCol w="329184">
                  <a:extLst>
                    <a:ext uri="{9D8B030D-6E8A-4147-A177-3AD203B41FA5}">
                      <a16:colId xmlns:a16="http://schemas.microsoft.com/office/drawing/2014/main" val="1972340362"/>
                    </a:ext>
                  </a:extLst>
                </a:gridCol>
                <a:gridCol w="329184">
                  <a:extLst>
                    <a:ext uri="{9D8B030D-6E8A-4147-A177-3AD203B41FA5}">
                      <a16:colId xmlns:a16="http://schemas.microsoft.com/office/drawing/2014/main" val="996186134"/>
                    </a:ext>
                  </a:extLst>
                </a:gridCol>
                <a:gridCol w="329184">
                  <a:extLst>
                    <a:ext uri="{9D8B030D-6E8A-4147-A177-3AD203B41FA5}">
                      <a16:colId xmlns:a16="http://schemas.microsoft.com/office/drawing/2014/main" val="4229198615"/>
                    </a:ext>
                  </a:extLst>
                </a:gridCol>
                <a:gridCol w="329184">
                  <a:extLst>
                    <a:ext uri="{9D8B030D-6E8A-4147-A177-3AD203B41FA5}">
                      <a16:colId xmlns:a16="http://schemas.microsoft.com/office/drawing/2014/main" val="1809776832"/>
                    </a:ext>
                  </a:extLst>
                </a:gridCol>
                <a:gridCol w="329184">
                  <a:extLst>
                    <a:ext uri="{9D8B030D-6E8A-4147-A177-3AD203B41FA5}">
                      <a16:colId xmlns:a16="http://schemas.microsoft.com/office/drawing/2014/main" val="350081799"/>
                    </a:ext>
                  </a:extLst>
                </a:gridCol>
                <a:gridCol w="329184">
                  <a:extLst>
                    <a:ext uri="{9D8B030D-6E8A-4147-A177-3AD203B41FA5}">
                      <a16:colId xmlns:a16="http://schemas.microsoft.com/office/drawing/2014/main" val="4131492202"/>
                    </a:ext>
                  </a:extLst>
                </a:gridCol>
                <a:gridCol w="329184">
                  <a:extLst>
                    <a:ext uri="{9D8B030D-6E8A-4147-A177-3AD203B41FA5}">
                      <a16:colId xmlns:a16="http://schemas.microsoft.com/office/drawing/2014/main" val="2106475058"/>
                    </a:ext>
                  </a:extLst>
                </a:gridCol>
                <a:gridCol w="329184">
                  <a:extLst>
                    <a:ext uri="{9D8B030D-6E8A-4147-A177-3AD203B41FA5}">
                      <a16:colId xmlns:a16="http://schemas.microsoft.com/office/drawing/2014/main" val="16256887"/>
                    </a:ext>
                  </a:extLst>
                </a:gridCol>
                <a:gridCol w="370332">
                  <a:extLst>
                    <a:ext uri="{9D8B030D-6E8A-4147-A177-3AD203B41FA5}">
                      <a16:colId xmlns:a16="http://schemas.microsoft.com/office/drawing/2014/main" val="3427028414"/>
                    </a:ext>
                  </a:extLst>
                </a:gridCol>
                <a:gridCol w="370332">
                  <a:extLst>
                    <a:ext uri="{9D8B030D-6E8A-4147-A177-3AD203B41FA5}">
                      <a16:colId xmlns:a16="http://schemas.microsoft.com/office/drawing/2014/main" val="1192323543"/>
                    </a:ext>
                  </a:extLst>
                </a:gridCol>
                <a:gridCol w="329184">
                  <a:extLst>
                    <a:ext uri="{9D8B030D-6E8A-4147-A177-3AD203B41FA5}">
                      <a16:colId xmlns:a16="http://schemas.microsoft.com/office/drawing/2014/main" val="4028965912"/>
                    </a:ext>
                  </a:extLst>
                </a:gridCol>
                <a:gridCol w="329184">
                  <a:extLst>
                    <a:ext uri="{9D8B030D-6E8A-4147-A177-3AD203B41FA5}">
                      <a16:colId xmlns:a16="http://schemas.microsoft.com/office/drawing/2014/main" val="4114063442"/>
                    </a:ext>
                  </a:extLst>
                </a:gridCol>
                <a:gridCol w="370332">
                  <a:extLst>
                    <a:ext uri="{9D8B030D-6E8A-4147-A177-3AD203B41FA5}">
                      <a16:colId xmlns:a16="http://schemas.microsoft.com/office/drawing/2014/main" val="3910655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504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- 2018-06-19 17:00:00 </a:t>
                      </a:r>
                      <a:r>
                        <a:rPr kumimoji="0" lang="en-US" sz="1000" b="0" i="0" u="none" strike="noStrike" kern="1200" cap="none" spc="0" normalizeH="0" baseline="0" noProof="0">
                          <a:ln>
                            <a:noFill/>
                          </a:ln>
                          <a:solidFill>
                            <a:prstClr val="black"/>
                          </a:solidFill>
                          <a:effectLst/>
                          <a:uLnTx/>
                          <a:uFillTx/>
                          <a:latin typeface="+mn-lt"/>
                          <a:ea typeface="+mn-ea"/>
                          <a:cs typeface="+mn-cs"/>
                        </a:rPr>
                        <a:t> 
 Ideas are bulletproof.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2111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- 2018-06-18 17:00:00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الكتاب معاك في أي مكان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5322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- 2018-06-17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المتعة والفايدة حاجتين مش بيفترقوا عندنا، خلي عيديتهم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28279897"/>
                  </a:ext>
                </a:extLst>
              </a:tr>
            </a:tbl>
          </a:graphicData>
        </a:graphic>
      </p:graphicFrame>
      <p:sp>
        <p:nvSpPr>
          <p:cNvPr id="4" name="Text Placeholder 3">
            <a:extLst>
              <a:ext uri="{FF2B5EF4-FFF2-40B4-BE49-F238E27FC236}">
                <a16:creationId xmlns:a16="http://schemas.microsoft.com/office/drawing/2014/main" id="{6D666365-CF15-40F5-8621-B4263226AF21}"/>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169992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3FF97-7A73-4371-A153-AE6D109AEAE3}"/>
              </a:ext>
            </a:extLst>
          </p:cNvPr>
          <p:cNvSpPr>
            <a:spLocks noGrp="1"/>
          </p:cNvSpPr>
          <p:nvPr>
            <p:ph type="title"/>
          </p:nvPr>
        </p:nvSpPr>
        <p:spPr/>
        <p:txBody>
          <a:bodyPr/>
          <a:lstStyle/>
          <a:p>
            <a:r>
              <a:rPr lang="en-US"/>
              <a:t>Facebook Own Posts Table  | All Pages - 6 of 12</a:t>
            </a:r>
          </a:p>
        </p:txBody>
      </p:sp>
      <p:graphicFrame>
        <p:nvGraphicFramePr>
          <p:cNvPr id="5" name="Table Placeholder 4">
            <a:extLst>
              <a:ext uri="{FF2B5EF4-FFF2-40B4-BE49-F238E27FC236}">
                <a16:creationId xmlns:a16="http://schemas.microsoft.com/office/drawing/2014/main" id="{FD45F293-9A5F-41F4-9650-24E33ADF68C9}"/>
              </a:ext>
            </a:extLst>
          </p:cNvPr>
          <p:cNvGraphicFramePr>
            <a:graphicFrameLocks noGrp="1"/>
          </p:cNvGraphicFramePr>
          <p:nvPr>
            <p:ph type="tbl" sz="quarter" idx="13"/>
            <p:extLst>
              <p:ext uri="{D42A27DB-BD31-4B8C-83A1-F6EECF244321}">
                <p14:modId xmlns:p14="http://schemas.microsoft.com/office/powerpoint/2010/main" val="2274180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2418317"/>
                    </a:ext>
                  </a:extLst>
                </a:gridCol>
                <a:gridCol w="370332">
                  <a:extLst>
                    <a:ext uri="{9D8B030D-6E8A-4147-A177-3AD203B41FA5}">
                      <a16:colId xmlns:a16="http://schemas.microsoft.com/office/drawing/2014/main" val="2857028112"/>
                    </a:ext>
                  </a:extLst>
                </a:gridCol>
                <a:gridCol w="370332">
                  <a:extLst>
                    <a:ext uri="{9D8B030D-6E8A-4147-A177-3AD203B41FA5}">
                      <a16:colId xmlns:a16="http://schemas.microsoft.com/office/drawing/2014/main" val="619995795"/>
                    </a:ext>
                  </a:extLst>
                </a:gridCol>
                <a:gridCol w="370332">
                  <a:extLst>
                    <a:ext uri="{9D8B030D-6E8A-4147-A177-3AD203B41FA5}">
                      <a16:colId xmlns:a16="http://schemas.microsoft.com/office/drawing/2014/main" val="1671183399"/>
                    </a:ext>
                  </a:extLst>
                </a:gridCol>
                <a:gridCol w="329184">
                  <a:extLst>
                    <a:ext uri="{9D8B030D-6E8A-4147-A177-3AD203B41FA5}">
                      <a16:colId xmlns:a16="http://schemas.microsoft.com/office/drawing/2014/main" val="3170634539"/>
                    </a:ext>
                  </a:extLst>
                </a:gridCol>
                <a:gridCol w="329184">
                  <a:extLst>
                    <a:ext uri="{9D8B030D-6E8A-4147-A177-3AD203B41FA5}">
                      <a16:colId xmlns:a16="http://schemas.microsoft.com/office/drawing/2014/main" val="4038901713"/>
                    </a:ext>
                  </a:extLst>
                </a:gridCol>
                <a:gridCol w="329184">
                  <a:extLst>
                    <a:ext uri="{9D8B030D-6E8A-4147-A177-3AD203B41FA5}">
                      <a16:colId xmlns:a16="http://schemas.microsoft.com/office/drawing/2014/main" val="293280544"/>
                    </a:ext>
                  </a:extLst>
                </a:gridCol>
                <a:gridCol w="329184">
                  <a:extLst>
                    <a:ext uri="{9D8B030D-6E8A-4147-A177-3AD203B41FA5}">
                      <a16:colId xmlns:a16="http://schemas.microsoft.com/office/drawing/2014/main" val="804478604"/>
                    </a:ext>
                  </a:extLst>
                </a:gridCol>
                <a:gridCol w="329184">
                  <a:extLst>
                    <a:ext uri="{9D8B030D-6E8A-4147-A177-3AD203B41FA5}">
                      <a16:colId xmlns:a16="http://schemas.microsoft.com/office/drawing/2014/main" val="2908198144"/>
                    </a:ext>
                  </a:extLst>
                </a:gridCol>
                <a:gridCol w="329184">
                  <a:extLst>
                    <a:ext uri="{9D8B030D-6E8A-4147-A177-3AD203B41FA5}">
                      <a16:colId xmlns:a16="http://schemas.microsoft.com/office/drawing/2014/main" val="742861028"/>
                    </a:ext>
                  </a:extLst>
                </a:gridCol>
                <a:gridCol w="329184">
                  <a:extLst>
                    <a:ext uri="{9D8B030D-6E8A-4147-A177-3AD203B41FA5}">
                      <a16:colId xmlns:a16="http://schemas.microsoft.com/office/drawing/2014/main" val="2246853892"/>
                    </a:ext>
                  </a:extLst>
                </a:gridCol>
                <a:gridCol w="329184">
                  <a:extLst>
                    <a:ext uri="{9D8B030D-6E8A-4147-A177-3AD203B41FA5}">
                      <a16:colId xmlns:a16="http://schemas.microsoft.com/office/drawing/2014/main" val="3731339500"/>
                    </a:ext>
                  </a:extLst>
                </a:gridCol>
                <a:gridCol w="329184">
                  <a:extLst>
                    <a:ext uri="{9D8B030D-6E8A-4147-A177-3AD203B41FA5}">
                      <a16:colId xmlns:a16="http://schemas.microsoft.com/office/drawing/2014/main" val="937444130"/>
                    </a:ext>
                  </a:extLst>
                </a:gridCol>
                <a:gridCol w="370332">
                  <a:extLst>
                    <a:ext uri="{9D8B030D-6E8A-4147-A177-3AD203B41FA5}">
                      <a16:colId xmlns:a16="http://schemas.microsoft.com/office/drawing/2014/main" val="1660651262"/>
                    </a:ext>
                  </a:extLst>
                </a:gridCol>
                <a:gridCol w="370332">
                  <a:extLst>
                    <a:ext uri="{9D8B030D-6E8A-4147-A177-3AD203B41FA5}">
                      <a16:colId xmlns:a16="http://schemas.microsoft.com/office/drawing/2014/main" val="132222124"/>
                    </a:ext>
                  </a:extLst>
                </a:gridCol>
                <a:gridCol w="329184">
                  <a:extLst>
                    <a:ext uri="{9D8B030D-6E8A-4147-A177-3AD203B41FA5}">
                      <a16:colId xmlns:a16="http://schemas.microsoft.com/office/drawing/2014/main" val="2323076738"/>
                    </a:ext>
                  </a:extLst>
                </a:gridCol>
                <a:gridCol w="329184">
                  <a:extLst>
                    <a:ext uri="{9D8B030D-6E8A-4147-A177-3AD203B41FA5}">
                      <a16:colId xmlns:a16="http://schemas.microsoft.com/office/drawing/2014/main" val="934205593"/>
                    </a:ext>
                  </a:extLst>
                </a:gridCol>
                <a:gridCol w="370332">
                  <a:extLst>
                    <a:ext uri="{9D8B030D-6E8A-4147-A177-3AD203B41FA5}">
                      <a16:colId xmlns:a16="http://schemas.microsoft.com/office/drawing/2014/main" val="73365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787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أنه يمكنك الذهاب إلى مكان ما كل صباح، لنقل إلى زاوية خان قوافل تجار السكر لتسمع شمس
الدين التبريزي يتحدث عن حجاب القلب، طبيعة الاجتهاد، أو كيف تتخطى حال السؤال والجواب القلق.
يقدم لنا هذا الكتاب مدخلاً إلى ذاك الحضور المدهش. اذهب هناك ساعة كل يوم؛ مهما استغرق ذلك، ثم
اقرأ أشعار الرومي واستشعر فتوح صداقتها فيك.
كولمان باركس عن كتاب "أنا والرومي" لويليام  س.شيتيك.
حالياً بفروع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8889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12:00:02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قصص </a:t>
                      </a:r>
                      <a:r>
                        <a:rPr kumimoji="0" lang="en-US" sz="1000" b="0" i="0" u="none" strike="noStrike" kern="1200" cap="none" spc="0" normalizeH="0" baseline="0" noProof="0">
                          <a:ln>
                            <a:noFill/>
                          </a:ln>
                          <a:solidFill>
                            <a:prstClr val="black"/>
                          </a:solidFill>
                          <a:effectLst/>
                          <a:uLnTx/>
                          <a:uFillTx/>
                          <a:latin typeface="+mn-lt"/>
                          <a:ea typeface="+mn-ea"/>
                          <a:cs typeface="+mn-cs"/>
                        </a:rPr>
                        <a:t>Roald Dahl </a:t>
                      </a:r>
                      <a:r>
                        <a:rPr kumimoji="0" lang="ar-AE" sz="1000" b="0" i="0" u="none" strike="noStrike" kern="1200" cap="none" spc="0" normalizeH="0" baseline="0" noProof="0">
                          <a:ln>
                            <a:noFill/>
                          </a:ln>
                          <a:solidFill>
                            <a:prstClr val="black"/>
                          </a:solidFill>
                          <a:effectLst/>
                          <a:uLnTx/>
                          <a:uFillTx/>
                          <a:latin typeface="+mn-lt"/>
                          <a:ea typeface="+mn-ea"/>
                          <a:cs typeface="+mn-cs"/>
                        </a:rPr>
                        <a:t>عيدية أطفالك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14175501"/>
                  </a:ext>
                </a:extLst>
              </a:tr>
            </a:tbl>
          </a:graphicData>
        </a:graphic>
      </p:graphicFrame>
      <p:sp>
        <p:nvSpPr>
          <p:cNvPr id="4" name="Text Placeholder 3">
            <a:extLst>
              <a:ext uri="{FF2B5EF4-FFF2-40B4-BE49-F238E27FC236}">
                <a16:creationId xmlns:a16="http://schemas.microsoft.com/office/drawing/2014/main" id="{FFEAFFDB-131D-404B-BDF4-C15015492F7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460143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D90E3-B4B0-4FF2-ADFF-AEAB54675B5C}"/>
              </a:ext>
            </a:extLst>
          </p:cNvPr>
          <p:cNvSpPr>
            <a:spLocks noGrp="1"/>
          </p:cNvSpPr>
          <p:nvPr>
            <p:ph type="title"/>
          </p:nvPr>
        </p:nvSpPr>
        <p:spPr/>
        <p:txBody>
          <a:bodyPr/>
          <a:lstStyle/>
          <a:p>
            <a:r>
              <a:rPr lang="en-US"/>
              <a:t>Facebook Own Posts Table  | All Pages - 7 of 12</a:t>
            </a:r>
          </a:p>
        </p:txBody>
      </p:sp>
      <p:graphicFrame>
        <p:nvGraphicFramePr>
          <p:cNvPr id="5" name="Table Placeholder 4">
            <a:extLst>
              <a:ext uri="{FF2B5EF4-FFF2-40B4-BE49-F238E27FC236}">
                <a16:creationId xmlns:a16="http://schemas.microsoft.com/office/drawing/2014/main" id="{A49C90FE-7FF9-47EE-A27A-DF6423F49BAE}"/>
              </a:ext>
            </a:extLst>
          </p:cNvPr>
          <p:cNvGraphicFramePr>
            <a:graphicFrameLocks noGrp="1"/>
          </p:cNvGraphicFramePr>
          <p:nvPr>
            <p:ph type="tbl" sz="quarter" idx="13"/>
            <p:extLst>
              <p:ext uri="{D42A27DB-BD31-4B8C-83A1-F6EECF244321}">
                <p14:modId xmlns:p14="http://schemas.microsoft.com/office/powerpoint/2010/main" val="2202464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046576"/>
                    </a:ext>
                  </a:extLst>
                </a:gridCol>
                <a:gridCol w="370332">
                  <a:extLst>
                    <a:ext uri="{9D8B030D-6E8A-4147-A177-3AD203B41FA5}">
                      <a16:colId xmlns:a16="http://schemas.microsoft.com/office/drawing/2014/main" val="3303905556"/>
                    </a:ext>
                  </a:extLst>
                </a:gridCol>
                <a:gridCol w="370332">
                  <a:extLst>
                    <a:ext uri="{9D8B030D-6E8A-4147-A177-3AD203B41FA5}">
                      <a16:colId xmlns:a16="http://schemas.microsoft.com/office/drawing/2014/main" val="2948752453"/>
                    </a:ext>
                  </a:extLst>
                </a:gridCol>
                <a:gridCol w="370332">
                  <a:extLst>
                    <a:ext uri="{9D8B030D-6E8A-4147-A177-3AD203B41FA5}">
                      <a16:colId xmlns:a16="http://schemas.microsoft.com/office/drawing/2014/main" val="2383272537"/>
                    </a:ext>
                  </a:extLst>
                </a:gridCol>
                <a:gridCol w="329184">
                  <a:extLst>
                    <a:ext uri="{9D8B030D-6E8A-4147-A177-3AD203B41FA5}">
                      <a16:colId xmlns:a16="http://schemas.microsoft.com/office/drawing/2014/main" val="987365609"/>
                    </a:ext>
                  </a:extLst>
                </a:gridCol>
                <a:gridCol w="329184">
                  <a:extLst>
                    <a:ext uri="{9D8B030D-6E8A-4147-A177-3AD203B41FA5}">
                      <a16:colId xmlns:a16="http://schemas.microsoft.com/office/drawing/2014/main" val="2487995094"/>
                    </a:ext>
                  </a:extLst>
                </a:gridCol>
                <a:gridCol w="329184">
                  <a:extLst>
                    <a:ext uri="{9D8B030D-6E8A-4147-A177-3AD203B41FA5}">
                      <a16:colId xmlns:a16="http://schemas.microsoft.com/office/drawing/2014/main" val="24604881"/>
                    </a:ext>
                  </a:extLst>
                </a:gridCol>
                <a:gridCol w="329184">
                  <a:extLst>
                    <a:ext uri="{9D8B030D-6E8A-4147-A177-3AD203B41FA5}">
                      <a16:colId xmlns:a16="http://schemas.microsoft.com/office/drawing/2014/main" val="832445525"/>
                    </a:ext>
                  </a:extLst>
                </a:gridCol>
                <a:gridCol w="329184">
                  <a:extLst>
                    <a:ext uri="{9D8B030D-6E8A-4147-A177-3AD203B41FA5}">
                      <a16:colId xmlns:a16="http://schemas.microsoft.com/office/drawing/2014/main" val="3635061713"/>
                    </a:ext>
                  </a:extLst>
                </a:gridCol>
                <a:gridCol w="329184">
                  <a:extLst>
                    <a:ext uri="{9D8B030D-6E8A-4147-A177-3AD203B41FA5}">
                      <a16:colId xmlns:a16="http://schemas.microsoft.com/office/drawing/2014/main" val="2073039252"/>
                    </a:ext>
                  </a:extLst>
                </a:gridCol>
                <a:gridCol w="329184">
                  <a:extLst>
                    <a:ext uri="{9D8B030D-6E8A-4147-A177-3AD203B41FA5}">
                      <a16:colId xmlns:a16="http://schemas.microsoft.com/office/drawing/2014/main" val="3982884791"/>
                    </a:ext>
                  </a:extLst>
                </a:gridCol>
                <a:gridCol w="329184">
                  <a:extLst>
                    <a:ext uri="{9D8B030D-6E8A-4147-A177-3AD203B41FA5}">
                      <a16:colId xmlns:a16="http://schemas.microsoft.com/office/drawing/2014/main" val="2778337937"/>
                    </a:ext>
                  </a:extLst>
                </a:gridCol>
                <a:gridCol w="329184">
                  <a:extLst>
                    <a:ext uri="{9D8B030D-6E8A-4147-A177-3AD203B41FA5}">
                      <a16:colId xmlns:a16="http://schemas.microsoft.com/office/drawing/2014/main" val="2532552428"/>
                    </a:ext>
                  </a:extLst>
                </a:gridCol>
                <a:gridCol w="370332">
                  <a:extLst>
                    <a:ext uri="{9D8B030D-6E8A-4147-A177-3AD203B41FA5}">
                      <a16:colId xmlns:a16="http://schemas.microsoft.com/office/drawing/2014/main" val="301745247"/>
                    </a:ext>
                  </a:extLst>
                </a:gridCol>
                <a:gridCol w="370332">
                  <a:extLst>
                    <a:ext uri="{9D8B030D-6E8A-4147-A177-3AD203B41FA5}">
                      <a16:colId xmlns:a16="http://schemas.microsoft.com/office/drawing/2014/main" val="3437761441"/>
                    </a:ext>
                  </a:extLst>
                </a:gridCol>
                <a:gridCol w="329184">
                  <a:extLst>
                    <a:ext uri="{9D8B030D-6E8A-4147-A177-3AD203B41FA5}">
                      <a16:colId xmlns:a16="http://schemas.microsoft.com/office/drawing/2014/main" val="2929743189"/>
                    </a:ext>
                  </a:extLst>
                </a:gridCol>
                <a:gridCol w="329184">
                  <a:extLst>
                    <a:ext uri="{9D8B030D-6E8A-4147-A177-3AD203B41FA5}">
                      <a16:colId xmlns:a16="http://schemas.microsoft.com/office/drawing/2014/main" val="3106233784"/>
                    </a:ext>
                  </a:extLst>
                </a:gridCol>
                <a:gridCol w="370332">
                  <a:extLst>
                    <a:ext uri="{9D8B030D-6E8A-4147-A177-3AD203B41FA5}">
                      <a16:colId xmlns:a16="http://schemas.microsoft.com/office/drawing/2014/main" val="751188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108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أحدث إصدارات الكرمة.
الجزء الثاني من رواية روح للكاتبة رشا زيدان.
"لك وحدك" متوفر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945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 لازم العيدية فلوس، ممكن كتاب، كتابين، تلاتة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2032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10:00:19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0971803"/>
                  </a:ext>
                </a:extLst>
              </a:tr>
            </a:tbl>
          </a:graphicData>
        </a:graphic>
      </p:graphicFrame>
      <p:sp>
        <p:nvSpPr>
          <p:cNvPr id="4" name="Text Placeholder 3">
            <a:extLst>
              <a:ext uri="{FF2B5EF4-FFF2-40B4-BE49-F238E27FC236}">
                <a16:creationId xmlns:a16="http://schemas.microsoft.com/office/drawing/2014/main" id="{59E9B74A-2B25-4031-8199-C6E60A81387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186164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BD0E-48C3-4266-A7B7-6828252903AE}"/>
              </a:ext>
            </a:extLst>
          </p:cNvPr>
          <p:cNvSpPr>
            <a:spLocks noGrp="1"/>
          </p:cNvSpPr>
          <p:nvPr>
            <p:ph type="title"/>
          </p:nvPr>
        </p:nvSpPr>
        <p:spPr/>
        <p:txBody>
          <a:bodyPr/>
          <a:lstStyle/>
          <a:p>
            <a:r>
              <a:rPr lang="en-US"/>
              <a:t>Facebook Own Posts Table  | All Pages - 8 of 12</a:t>
            </a:r>
          </a:p>
        </p:txBody>
      </p:sp>
      <p:graphicFrame>
        <p:nvGraphicFramePr>
          <p:cNvPr id="5" name="Table Placeholder 4">
            <a:extLst>
              <a:ext uri="{FF2B5EF4-FFF2-40B4-BE49-F238E27FC236}">
                <a16:creationId xmlns:a16="http://schemas.microsoft.com/office/drawing/2014/main" id="{4B047DDF-285C-4719-BFB3-4CA7BCE09005}"/>
              </a:ext>
            </a:extLst>
          </p:cNvPr>
          <p:cNvGraphicFramePr>
            <a:graphicFrameLocks noGrp="1"/>
          </p:cNvGraphicFramePr>
          <p:nvPr>
            <p:ph type="tbl" sz="quarter" idx="13"/>
            <p:extLst>
              <p:ext uri="{D42A27DB-BD31-4B8C-83A1-F6EECF244321}">
                <p14:modId xmlns:p14="http://schemas.microsoft.com/office/powerpoint/2010/main" val="4210768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8315506"/>
                    </a:ext>
                  </a:extLst>
                </a:gridCol>
                <a:gridCol w="370332">
                  <a:extLst>
                    <a:ext uri="{9D8B030D-6E8A-4147-A177-3AD203B41FA5}">
                      <a16:colId xmlns:a16="http://schemas.microsoft.com/office/drawing/2014/main" val="4104660832"/>
                    </a:ext>
                  </a:extLst>
                </a:gridCol>
                <a:gridCol w="370332">
                  <a:extLst>
                    <a:ext uri="{9D8B030D-6E8A-4147-A177-3AD203B41FA5}">
                      <a16:colId xmlns:a16="http://schemas.microsoft.com/office/drawing/2014/main" val="3351873420"/>
                    </a:ext>
                  </a:extLst>
                </a:gridCol>
                <a:gridCol w="370332">
                  <a:extLst>
                    <a:ext uri="{9D8B030D-6E8A-4147-A177-3AD203B41FA5}">
                      <a16:colId xmlns:a16="http://schemas.microsoft.com/office/drawing/2014/main" val="3566099983"/>
                    </a:ext>
                  </a:extLst>
                </a:gridCol>
                <a:gridCol w="329184">
                  <a:extLst>
                    <a:ext uri="{9D8B030D-6E8A-4147-A177-3AD203B41FA5}">
                      <a16:colId xmlns:a16="http://schemas.microsoft.com/office/drawing/2014/main" val="3931963476"/>
                    </a:ext>
                  </a:extLst>
                </a:gridCol>
                <a:gridCol w="329184">
                  <a:extLst>
                    <a:ext uri="{9D8B030D-6E8A-4147-A177-3AD203B41FA5}">
                      <a16:colId xmlns:a16="http://schemas.microsoft.com/office/drawing/2014/main" val="2275820039"/>
                    </a:ext>
                  </a:extLst>
                </a:gridCol>
                <a:gridCol w="329184">
                  <a:extLst>
                    <a:ext uri="{9D8B030D-6E8A-4147-A177-3AD203B41FA5}">
                      <a16:colId xmlns:a16="http://schemas.microsoft.com/office/drawing/2014/main" val="2299997313"/>
                    </a:ext>
                  </a:extLst>
                </a:gridCol>
                <a:gridCol w="329184">
                  <a:extLst>
                    <a:ext uri="{9D8B030D-6E8A-4147-A177-3AD203B41FA5}">
                      <a16:colId xmlns:a16="http://schemas.microsoft.com/office/drawing/2014/main" val="1535106711"/>
                    </a:ext>
                  </a:extLst>
                </a:gridCol>
                <a:gridCol w="329184">
                  <a:extLst>
                    <a:ext uri="{9D8B030D-6E8A-4147-A177-3AD203B41FA5}">
                      <a16:colId xmlns:a16="http://schemas.microsoft.com/office/drawing/2014/main" val="3937313039"/>
                    </a:ext>
                  </a:extLst>
                </a:gridCol>
                <a:gridCol w="329184">
                  <a:extLst>
                    <a:ext uri="{9D8B030D-6E8A-4147-A177-3AD203B41FA5}">
                      <a16:colId xmlns:a16="http://schemas.microsoft.com/office/drawing/2014/main" val="133159241"/>
                    </a:ext>
                  </a:extLst>
                </a:gridCol>
                <a:gridCol w="329184">
                  <a:extLst>
                    <a:ext uri="{9D8B030D-6E8A-4147-A177-3AD203B41FA5}">
                      <a16:colId xmlns:a16="http://schemas.microsoft.com/office/drawing/2014/main" val="8335607"/>
                    </a:ext>
                  </a:extLst>
                </a:gridCol>
                <a:gridCol w="329184">
                  <a:extLst>
                    <a:ext uri="{9D8B030D-6E8A-4147-A177-3AD203B41FA5}">
                      <a16:colId xmlns:a16="http://schemas.microsoft.com/office/drawing/2014/main" val="3558847188"/>
                    </a:ext>
                  </a:extLst>
                </a:gridCol>
                <a:gridCol w="329184">
                  <a:extLst>
                    <a:ext uri="{9D8B030D-6E8A-4147-A177-3AD203B41FA5}">
                      <a16:colId xmlns:a16="http://schemas.microsoft.com/office/drawing/2014/main" val="1451105313"/>
                    </a:ext>
                  </a:extLst>
                </a:gridCol>
                <a:gridCol w="370332">
                  <a:extLst>
                    <a:ext uri="{9D8B030D-6E8A-4147-A177-3AD203B41FA5}">
                      <a16:colId xmlns:a16="http://schemas.microsoft.com/office/drawing/2014/main" val="3773849266"/>
                    </a:ext>
                  </a:extLst>
                </a:gridCol>
                <a:gridCol w="370332">
                  <a:extLst>
                    <a:ext uri="{9D8B030D-6E8A-4147-A177-3AD203B41FA5}">
                      <a16:colId xmlns:a16="http://schemas.microsoft.com/office/drawing/2014/main" val="4094463313"/>
                    </a:ext>
                  </a:extLst>
                </a:gridCol>
                <a:gridCol w="329184">
                  <a:extLst>
                    <a:ext uri="{9D8B030D-6E8A-4147-A177-3AD203B41FA5}">
                      <a16:colId xmlns:a16="http://schemas.microsoft.com/office/drawing/2014/main" val="1187445569"/>
                    </a:ext>
                  </a:extLst>
                </a:gridCol>
                <a:gridCol w="329184">
                  <a:extLst>
                    <a:ext uri="{9D8B030D-6E8A-4147-A177-3AD203B41FA5}">
                      <a16:colId xmlns:a16="http://schemas.microsoft.com/office/drawing/2014/main" val="965142481"/>
                    </a:ext>
                  </a:extLst>
                </a:gridCol>
                <a:gridCol w="370332">
                  <a:extLst>
                    <a:ext uri="{9D8B030D-6E8A-4147-A177-3AD203B41FA5}">
                      <a16:colId xmlns:a16="http://schemas.microsoft.com/office/drawing/2014/main" val="2850491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597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20:00:01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سأعترف لك بشيء مخيف.. كل ما أقوله هنا سيظل سرًّا.. أليس
كذلك؟ في البدء بدأ القط يتوتر ويعوي.. يطلب الزواج.. كانت تحبه
لأنه قطها، لكنه أثار أعصابها، وفي يوم خدرته … واستأصلت رجولته"
أفراح المقبرة| د.أحمد خالد توفيق
أحدث إصدارات الكرمة حالياً بمكتبات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87647492"/>
                  </a:ext>
                </a:extLst>
              </a:tr>
            </a:tbl>
          </a:graphicData>
        </a:graphic>
      </p:graphicFrame>
      <p:sp>
        <p:nvSpPr>
          <p:cNvPr id="4" name="Text Placeholder 3">
            <a:extLst>
              <a:ext uri="{FF2B5EF4-FFF2-40B4-BE49-F238E27FC236}">
                <a16:creationId xmlns:a16="http://schemas.microsoft.com/office/drawing/2014/main" id="{A31154B6-840C-4545-A2F3-1DEA26129F22}"/>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816718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E1A68-2526-4A31-BB6A-64469E0143A9}"/>
              </a:ext>
            </a:extLst>
          </p:cNvPr>
          <p:cNvSpPr>
            <a:spLocks noGrp="1"/>
          </p:cNvSpPr>
          <p:nvPr>
            <p:ph type="title"/>
          </p:nvPr>
        </p:nvSpPr>
        <p:spPr/>
        <p:txBody>
          <a:bodyPr/>
          <a:lstStyle/>
          <a:p>
            <a:r>
              <a:rPr lang="en-US"/>
              <a:t>Facebook Own Posts Table  | All Pages - 9 of 12</a:t>
            </a:r>
          </a:p>
        </p:txBody>
      </p:sp>
      <p:graphicFrame>
        <p:nvGraphicFramePr>
          <p:cNvPr id="5" name="Table Placeholder 4">
            <a:extLst>
              <a:ext uri="{FF2B5EF4-FFF2-40B4-BE49-F238E27FC236}">
                <a16:creationId xmlns:a16="http://schemas.microsoft.com/office/drawing/2014/main" id="{F1B97FBB-4F94-4E32-8269-C40D5478762D}"/>
              </a:ext>
            </a:extLst>
          </p:cNvPr>
          <p:cNvGraphicFramePr>
            <a:graphicFrameLocks noGrp="1"/>
          </p:cNvGraphicFramePr>
          <p:nvPr>
            <p:ph type="tbl" sz="quarter" idx="13"/>
            <p:extLst>
              <p:ext uri="{D42A27DB-BD31-4B8C-83A1-F6EECF244321}">
                <p14:modId xmlns:p14="http://schemas.microsoft.com/office/powerpoint/2010/main" val="400817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1593612"/>
                    </a:ext>
                  </a:extLst>
                </a:gridCol>
                <a:gridCol w="370332">
                  <a:extLst>
                    <a:ext uri="{9D8B030D-6E8A-4147-A177-3AD203B41FA5}">
                      <a16:colId xmlns:a16="http://schemas.microsoft.com/office/drawing/2014/main" val="3038641009"/>
                    </a:ext>
                  </a:extLst>
                </a:gridCol>
                <a:gridCol w="370332">
                  <a:extLst>
                    <a:ext uri="{9D8B030D-6E8A-4147-A177-3AD203B41FA5}">
                      <a16:colId xmlns:a16="http://schemas.microsoft.com/office/drawing/2014/main" val="3013045538"/>
                    </a:ext>
                  </a:extLst>
                </a:gridCol>
                <a:gridCol w="370332">
                  <a:extLst>
                    <a:ext uri="{9D8B030D-6E8A-4147-A177-3AD203B41FA5}">
                      <a16:colId xmlns:a16="http://schemas.microsoft.com/office/drawing/2014/main" val="4287401157"/>
                    </a:ext>
                  </a:extLst>
                </a:gridCol>
                <a:gridCol w="329184">
                  <a:extLst>
                    <a:ext uri="{9D8B030D-6E8A-4147-A177-3AD203B41FA5}">
                      <a16:colId xmlns:a16="http://schemas.microsoft.com/office/drawing/2014/main" val="1880177401"/>
                    </a:ext>
                  </a:extLst>
                </a:gridCol>
                <a:gridCol w="329184">
                  <a:extLst>
                    <a:ext uri="{9D8B030D-6E8A-4147-A177-3AD203B41FA5}">
                      <a16:colId xmlns:a16="http://schemas.microsoft.com/office/drawing/2014/main" val="2561623622"/>
                    </a:ext>
                  </a:extLst>
                </a:gridCol>
                <a:gridCol w="329184">
                  <a:extLst>
                    <a:ext uri="{9D8B030D-6E8A-4147-A177-3AD203B41FA5}">
                      <a16:colId xmlns:a16="http://schemas.microsoft.com/office/drawing/2014/main" val="3486884413"/>
                    </a:ext>
                  </a:extLst>
                </a:gridCol>
                <a:gridCol w="329184">
                  <a:extLst>
                    <a:ext uri="{9D8B030D-6E8A-4147-A177-3AD203B41FA5}">
                      <a16:colId xmlns:a16="http://schemas.microsoft.com/office/drawing/2014/main" val="837870963"/>
                    </a:ext>
                  </a:extLst>
                </a:gridCol>
                <a:gridCol w="329184">
                  <a:extLst>
                    <a:ext uri="{9D8B030D-6E8A-4147-A177-3AD203B41FA5}">
                      <a16:colId xmlns:a16="http://schemas.microsoft.com/office/drawing/2014/main" val="3257288690"/>
                    </a:ext>
                  </a:extLst>
                </a:gridCol>
                <a:gridCol w="329184">
                  <a:extLst>
                    <a:ext uri="{9D8B030D-6E8A-4147-A177-3AD203B41FA5}">
                      <a16:colId xmlns:a16="http://schemas.microsoft.com/office/drawing/2014/main" val="2094845800"/>
                    </a:ext>
                  </a:extLst>
                </a:gridCol>
                <a:gridCol w="329184">
                  <a:extLst>
                    <a:ext uri="{9D8B030D-6E8A-4147-A177-3AD203B41FA5}">
                      <a16:colId xmlns:a16="http://schemas.microsoft.com/office/drawing/2014/main" val="2383768860"/>
                    </a:ext>
                  </a:extLst>
                </a:gridCol>
                <a:gridCol w="329184">
                  <a:extLst>
                    <a:ext uri="{9D8B030D-6E8A-4147-A177-3AD203B41FA5}">
                      <a16:colId xmlns:a16="http://schemas.microsoft.com/office/drawing/2014/main" val="1757930971"/>
                    </a:ext>
                  </a:extLst>
                </a:gridCol>
                <a:gridCol w="329184">
                  <a:extLst>
                    <a:ext uri="{9D8B030D-6E8A-4147-A177-3AD203B41FA5}">
                      <a16:colId xmlns:a16="http://schemas.microsoft.com/office/drawing/2014/main" val="906535064"/>
                    </a:ext>
                  </a:extLst>
                </a:gridCol>
                <a:gridCol w="370332">
                  <a:extLst>
                    <a:ext uri="{9D8B030D-6E8A-4147-A177-3AD203B41FA5}">
                      <a16:colId xmlns:a16="http://schemas.microsoft.com/office/drawing/2014/main" val="4036550542"/>
                    </a:ext>
                  </a:extLst>
                </a:gridCol>
                <a:gridCol w="370332">
                  <a:extLst>
                    <a:ext uri="{9D8B030D-6E8A-4147-A177-3AD203B41FA5}">
                      <a16:colId xmlns:a16="http://schemas.microsoft.com/office/drawing/2014/main" val="2675775006"/>
                    </a:ext>
                  </a:extLst>
                </a:gridCol>
                <a:gridCol w="329184">
                  <a:extLst>
                    <a:ext uri="{9D8B030D-6E8A-4147-A177-3AD203B41FA5}">
                      <a16:colId xmlns:a16="http://schemas.microsoft.com/office/drawing/2014/main" val="2012686814"/>
                    </a:ext>
                  </a:extLst>
                </a:gridCol>
                <a:gridCol w="329184">
                  <a:extLst>
                    <a:ext uri="{9D8B030D-6E8A-4147-A177-3AD203B41FA5}">
                      <a16:colId xmlns:a16="http://schemas.microsoft.com/office/drawing/2014/main" val="722362364"/>
                    </a:ext>
                  </a:extLst>
                </a:gridCol>
                <a:gridCol w="370332">
                  <a:extLst>
                    <a:ext uri="{9D8B030D-6E8A-4147-A177-3AD203B41FA5}">
                      <a16:colId xmlns:a16="http://schemas.microsoft.com/office/drawing/2014/main" val="333809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6831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13:07:52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الكتاب هدفه الأساسي أن يشاركك الطريق، في المترو،الميكروباص، الطائرة. 
حكايات شخصية لا يجمع بينها سوى شيئين: 
الأول أنها تقدم لك بعض الونس خلال الرحلة، وتقتل
الوقت نيابة عنك دون أن تزعجك،
والثاني هو الكاتب الذي يؤمن أن الحكايات تجعل الرحلة أجمل دائمًا.
كتاب المواصلات | عمر طاهر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4234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- 2018-06-13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الكتاب انت مخرج الحكاية. 
#من_غير_فواصل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06378007"/>
                  </a:ext>
                </a:extLst>
              </a:tr>
            </a:tbl>
          </a:graphicData>
        </a:graphic>
      </p:graphicFrame>
      <p:sp>
        <p:nvSpPr>
          <p:cNvPr id="4" name="Text Placeholder 3">
            <a:extLst>
              <a:ext uri="{FF2B5EF4-FFF2-40B4-BE49-F238E27FC236}">
                <a16:creationId xmlns:a16="http://schemas.microsoft.com/office/drawing/2014/main" id="{FFF445DC-7303-428D-B508-1C982A169DA5}"/>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920649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604F0-EDA8-478B-A3C3-3EB7963D2A47}"/>
              </a:ext>
            </a:extLst>
          </p:cNvPr>
          <p:cNvSpPr>
            <a:spLocks noGrp="1"/>
          </p:cNvSpPr>
          <p:nvPr>
            <p:ph type="title"/>
          </p:nvPr>
        </p:nvSpPr>
        <p:spPr/>
        <p:txBody>
          <a:bodyPr/>
          <a:lstStyle/>
          <a:p>
            <a:r>
              <a:rPr lang="en-US"/>
              <a:t>Facebook Own Posts Table  | All Pages - 10 of 12</a:t>
            </a:r>
          </a:p>
        </p:txBody>
      </p:sp>
      <p:graphicFrame>
        <p:nvGraphicFramePr>
          <p:cNvPr id="5" name="Table Placeholder 4">
            <a:extLst>
              <a:ext uri="{FF2B5EF4-FFF2-40B4-BE49-F238E27FC236}">
                <a16:creationId xmlns:a16="http://schemas.microsoft.com/office/drawing/2014/main" id="{9EA32163-D23D-434F-B433-F51E5FBAED61}"/>
              </a:ext>
            </a:extLst>
          </p:cNvPr>
          <p:cNvGraphicFramePr>
            <a:graphicFrameLocks noGrp="1"/>
          </p:cNvGraphicFramePr>
          <p:nvPr>
            <p:ph type="tbl" sz="quarter" idx="13"/>
            <p:extLst>
              <p:ext uri="{D42A27DB-BD31-4B8C-83A1-F6EECF244321}">
                <p14:modId xmlns:p14="http://schemas.microsoft.com/office/powerpoint/2010/main" val="3132033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5132979"/>
                    </a:ext>
                  </a:extLst>
                </a:gridCol>
                <a:gridCol w="370332">
                  <a:extLst>
                    <a:ext uri="{9D8B030D-6E8A-4147-A177-3AD203B41FA5}">
                      <a16:colId xmlns:a16="http://schemas.microsoft.com/office/drawing/2014/main" val="2462094629"/>
                    </a:ext>
                  </a:extLst>
                </a:gridCol>
                <a:gridCol w="370332">
                  <a:extLst>
                    <a:ext uri="{9D8B030D-6E8A-4147-A177-3AD203B41FA5}">
                      <a16:colId xmlns:a16="http://schemas.microsoft.com/office/drawing/2014/main" val="94024289"/>
                    </a:ext>
                  </a:extLst>
                </a:gridCol>
                <a:gridCol w="370332">
                  <a:extLst>
                    <a:ext uri="{9D8B030D-6E8A-4147-A177-3AD203B41FA5}">
                      <a16:colId xmlns:a16="http://schemas.microsoft.com/office/drawing/2014/main" val="139284390"/>
                    </a:ext>
                  </a:extLst>
                </a:gridCol>
                <a:gridCol w="329184">
                  <a:extLst>
                    <a:ext uri="{9D8B030D-6E8A-4147-A177-3AD203B41FA5}">
                      <a16:colId xmlns:a16="http://schemas.microsoft.com/office/drawing/2014/main" val="3644957987"/>
                    </a:ext>
                  </a:extLst>
                </a:gridCol>
                <a:gridCol w="329184">
                  <a:extLst>
                    <a:ext uri="{9D8B030D-6E8A-4147-A177-3AD203B41FA5}">
                      <a16:colId xmlns:a16="http://schemas.microsoft.com/office/drawing/2014/main" val="83675536"/>
                    </a:ext>
                  </a:extLst>
                </a:gridCol>
                <a:gridCol w="329184">
                  <a:extLst>
                    <a:ext uri="{9D8B030D-6E8A-4147-A177-3AD203B41FA5}">
                      <a16:colId xmlns:a16="http://schemas.microsoft.com/office/drawing/2014/main" val="4004991572"/>
                    </a:ext>
                  </a:extLst>
                </a:gridCol>
                <a:gridCol w="329184">
                  <a:extLst>
                    <a:ext uri="{9D8B030D-6E8A-4147-A177-3AD203B41FA5}">
                      <a16:colId xmlns:a16="http://schemas.microsoft.com/office/drawing/2014/main" val="3455710535"/>
                    </a:ext>
                  </a:extLst>
                </a:gridCol>
                <a:gridCol w="329184">
                  <a:extLst>
                    <a:ext uri="{9D8B030D-6E8A-4147-A177-3AD203B41FA5}">
                      <a16:colId xmlns:a16="http://schemas.microsoft.com/office/drawing/2014/main" val="2144119333"/>
                    </a:ext>
                  </a:extLst>
                </a:gridCol>
                <a:gridCol w="329184">
                  <a:extLst>
                    <a:ext uri="{9D8B030D-6E8A-4147-A177-3AD203B41FA5}">
                      <a16:colId xmlns:a16="http://schemas.microsoft.com/office/drawing/2014/main" val="2916892017"/>
                    </a:ext>
                  </a:extLst>
                </a:gridCol>
                <a:gridCol w="329184">
                  <a:extLst>
                    <a:ext uri="{9D8B030D-6E8A-4147-A177-3AD203B41FA5}">
                      <a16:colId xmlns:a16="http://schemas.microsoft.com/office/drawing/2014/main" val="3028343796"/>
                    </a:ext>
                  </a:extLst>
                </a:gridCol>
                <a:gridCol w="329184">
                  <a:extLst>
                    <a:ext uri="{9D8B030D-6E8A-4147-A177-3AD203B41FA5}">
                      <a16:colId xmlns:a16="http://schemas.microsoft.com/office/drawing/2014/main" val="4274774589"/>
                    </a:ext>
                  </a:extLst>
                </a:gridCol>
                <a:gridCol w="329184">
                  <a:extLst>
                    <a:ext uri="{9D8B030D-6E8A-4147-A177-3AD203B41FA5}">
                      <a16:colId xmlns:a16="http://schemas.microsoft.com/office/drawing/2014/main" val="3264020987"/>
                    </a:ext>
                  </a:extLst>
                </a:gridCol>
                <a:gridCol w="370332">
                  <a:extLst>
                    <a:ext uri="{9D8B030D-6E8A-4147-A177-3AD203B41FA5}">
                      <a16:colId xmlns:a16="http://schemas.microsoft.com/office/drawing/2014/main" val="1284852195"/>
                    </a:ext>
                  </a:extLst>
                </a:gridCol>
                <a:gridCol w="370332">
                  <a:extLst>
                    <a:ext uri="{9D8B030D-6E8A-4147-A177-3AD203B41FA5}">
                      <a16:colId xmlns:a16="http://schemas.microsoft.com/office/drawing/2014/main" val="3071916431"/>
                    </a:ext>
                  </a:extLst>
                </a:gridCol>
                <a:gridCol w="329184">
                  <a:extLst>
                    <a:ext uri="{9D8B030D-6E8A-4147-A177-3AD203B41FA5}">
                      <a16:colId xmlns:a16="http://schemas.microsoft.com/office/drawing/2014/main" val="4024421909"/>
                    </a:ext>
                  </a:extLst>
                </a:gridCol>
                <a:gridCol w="329184">
                  <a:extLst>
                    <a:ext uri="{9D8B030D-6E8A-4147-A177-3AD203B41FA5}">
                      <a16:colId xmlns:a16="http://schemas.microsoft.com/office/drawing/2014/main" val="2994559338"/>
                    </a:ext>
                  </a:extLst>
                </a:gridCol>
                <a:gridCol w="370332">
                  <a:extLst>
                    <a:ext uri="{9D8B030D-6E8A-4147-A177-3AD203B41FA5}">
                      <a16:colId xmlns:a16="http://schemas.microsoft.com/office/drawing/2014/main" val="2512825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281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- 2018-06-12 15:00:02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تقول الحكاية الأخيرة:
“الصحراء، جنة الأنبياء والشعراء إليها يفر كل من يترك وراءه الدنيا لكى يجد نفسه و فيها تورق الانفس الذابلة وتزهر الروح.”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37160617"/>
                  </a:ext>
                </a:extLst>
              </a:tr>
            </a:tbl>
          </a:graphicData>
        </a:graphic>
      </p:graphicFrame>
      <p:sp>
        <p:nvSpPr>
          <p:cNvPr id="4" name="Text Placeholder 3">
            <a:extLst>
              <a:ext uri="{FF2B5EF4-FFF2-40B4-BE49-F238E27FC236}">
                <a16:creationId xmlns:a16="http://schemas.microsoft.com/office/drawing/2014/main" id="{DBDB83E4-0F04-4D3C-9A33-DA78EFF49881}"/>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905027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39A28-DDBD-4823-A9DD-AE5425CFA2C1}"/>
              </a:ext>
            </a:extLst>
          </p:cNvPr>
          <p:cNvSpPr>
            <a:spLocks noGrp="1"/>
          </p:cNvSpPr>
          <p:nvPr>
            <p:ph type="title"/>
          </p:nvPr>
        </p:nvSpPr>
        <p:spPr/>
        <p:txBody>
          <a:bodyPr/>
          <a:lstStyle/>
          <a:p>
            <a:r>
              <a:rPr lang="en-US"/>
              <a:t>Facebook Own Posts Table  | All Pages - 11 of 12</a:t>
            </a:r>
          </a:p>
        </p:txBody>
      </p:sp>
      <p:graphicFrame>
        <p:nvGraphicFramePr>
          <p:cNvPr id="5" name="Table Placeholder 4">
            <a:extLst>
              <a:ext uri="{FF2B5EF4-FFF2-40B4-BE49-F238E27FC236}">
                <a16:creationId xmlns:a16="http://schemas.microsoft.com/office/drawing/2014/main" id="{886BB7D3-D8D6-4374-99A5-A2CA15D57CEA}"/>
              </a:ext>
            </a:extLst>
          </p:cNvPr>
          <p:cNvGraphicFramePr>
            <a:graphicFrameLocks noGrp="1"/>
          </p:cNvGraphicFramePr>
          <p:nvPr>
            <p:ph type="tbl" sz="quarter" idx="13"/>
            <p:extLst>
              <p:ext uri="{D42A27DB-BD31-4B8C-83A1-F6EECF244321}">
                <p14:modId xmlns:p14="http://schemas.microsoft.com/office/powerpoint/2010/main" val="764807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2287847"/>
                    </a:ext>
                  </a:extLst>
                </a:gridCol>
                <a:gridCol w="370332">
                  <a:extLst>
                    <a:ext uri="{9D8B030D-6E8A-4147-A177-3AD203B41FA5}">
                      <a16:colId xmlns:a16="http://schemas.microsoft.com/office/drawing/2014/main" val="3764153345"/>
                    </a:ext>
                  </a:extLst>
                </a:gridCol>
                <a:gridCol w="370332">
                  <a:extLst>
                    <a:ext uri="{9D8B030D-6E8A-4147-A177-3AD203B41FA5}">
                      <a16:colId xmlns:a16="http://schemas.microsoft.com/office/drawing/2014/main" val="2582186803"/>
                    </a:ext>
                  </a:extLst>
                </a:gridCol>
                <a:gridCol w="370332">
                  <a:extLst>
                    <a:ext uri="{9D8B030D-6E8A-4147-A177-3AD203B41FA5}">
                      <a16:colId xmlns:a16="http://schemas.microsoft.com/office/drawing/2014/main" val="885834316"/>
                    </a:ext>
                  </a:extLst>
                </a:gridCol>
                <a:gridCol w="329184">
                  <a:extLst>
                    <a:ext uri="{9D8B030D-6E8A-4147-A177-3AD203B41FA5}">
                      <a16:colId xmlns:a16="http://schemas.microsoft.com/office/drawing/2014/main" val="1261997989"/>
                    </a:ext>
                  </a:extLst>
                </a:gridCol>
                <a:gridCol w="329184">
                  <a:extLst>
                    <a:ext uri="{9D8B030D-6E8A-4147-A177-3AD203B41FA5}">
                      <a16:colId xmlns:a16="http://schemas.microsoft.com/office/drawing/2014/main" val="317865300"/>
                    </a:ext>
                  </a:extLst>
                </a:gridCol>
                <a:gridCol w="329184">
                  <a:extLst>
                    <a:ext uri="{9D8B030D-6E8A-4147-A177-3AD203B41FA5}">
                      <a16:colId xmlns:a16="http://schemas.microsoft.com/office/drawing/2014/main" val="798766093"/>
                    </a:ext>
                  </a:extLst>
                </a:gridCol>
                <a:gridCol w="329184">
                  <a:extLst>
                    <a:ext uri="{9D8B030D-6E8A-4147-A177-3AD203B41FA5}">
                      <a16:colId xmlns:a16="http://schemas.microsoft.com/office/drawing/2014/main" val="3801611897"/>
                    </a:ext>
                  </a:extLst>
                </a:gridCol>
                <a:gridCol w="329184">
                  <a:extLst>
                    <a:ext uri="{9D8B030D-6E8A-4147-A177-3AD203B41FA5}">
                      <a16:colId xmlns:a16="http://schemas.microsoft.com/office/drawing/2014/main" val="4067572266"/>
                    </a:ext>
                  </a:extLst>
                </a:gridCol>
                <a:gridCol w="329184">
                  <a:extLst>
                    <a:ext uri="{9D8B030D-6E8A-4147-A177-3AD203B41FA5}">
                      <a16:colId xmlns:a16="http://schemas.microsoft.com/office/drawing/2014/main" val="837702182"/>
                    </a:ext>
                  </a:extLst>
                </a:gridCol>
                <a:gridCol w="329184">
                  <a:extLst>
                    <a:ext uri="{9D8B030D-6E8A-4147-A177-3AD203B41FA5}">
                      <a16:colId xmlns:a16="http://schemas.microsoft.com/office/drawing/2014/main" val="3757918475"/>
                    </a:ext>
                  </a:extLst>
                </a:gridCol>
                <a:gridCol w="329184">
                  <a:extLst>
                    <a:ext uri="{9D8B030D-6E8A-4147-A177-3AD203B41FA5}">
                      <a16:colId xmlns:a16="http://schemas.microsoft.com/office/drawing/2014/main" val="1372689411"/>
                    </a:ext>
                  </a:extLst>
                </a:gridCol>
                <a:gridCol w="329184">
                  <a:extLst>
                    <a:ext uri="{9D8B030D-6E8A-4147-A177-3AD203B41FA5}">
                      <a16:colId xmlns:a16="http://schemas.microsoft.com/office/drawing/2014/main" val="1141424304"/>
                    </a:ext>
                  </a:extLst>
                </a:gridCol>
                <a:gridCol w="370332">
                  <a:extLst>
                    <a:ext uri="{9D8B030D-6E8A-4147-A177-3AD203B41FA5}">
                      <a16:colId xmlns:a16="http://schemas.microsoft.com/office/drawing/2014/main" val="2562037487"/>
                    </a:ext>
                  </a:extLst>
                </a:gridCol>
                <a:gridCol w="370332">
                  <a:extLst>
                    <a:ext uri="{9D8B030D-6E8A-4147-A177-3AD203B41FA5}">
                      <a16:colId xmlns:a16="http://schemas.microsoft.com/office/drawing/2014/main" val="1540685307"/>
                    </a:ext>
                  </a:extLst>
                </a:gridCol>
                <a:gridCol w="329184">
                  <a:extLst>
                    <a:ext uri="{9D8B030D-6E8A-4147-A177-3AD203B41FA5}">
                      <a16:colId xmlns:a16="http://schemas.microsoft.com/office/drawing/2014/main" val="2144057551"/>
                    </a:ext>
                  </a:extLst>
                </a:gridCol>
                <a:gridCol w="329184">
                  <a:extLst>
                    <a:ext uri="{9D8B030D-6E8A-4147-A177-3AD203B41FA5}">
                      <a16:colId xmlns:a16="http://schemas.microsoft.com/office/drawing/2014/main" val="960184089"/>
                    </a:ext>
                  </a:extLst>
                </a:gridCol>
                <a:gridCol w="370332">
                  <a:extLst>
                    <a:ext uri="{9D8B030D-6E8A-4147-A177-3AD203B41FA5}">
                      <a16:colId xmlns:a16="http://schemas.microsoft.com/office/drawing/2014/main" val="160346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043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15:37:43 </a:t>
                      </a:r>
                      <a:r>
                        <a:rPr kumimoji="0" lang="en-US" sz="1000" b="0" i="0" u="none" strike="noStrike" kern="1200" cap="none" spc="0" normalizeH="0" baseline="0" noProof="0">
                          <a:ln>
                            <a:noFill/>
                          </a:ln>
                          <a:solidFill>
                            <a:prstClr val="black"/>
                          </a:solidFill>
                          <a:effectLst/>
                          <a:uLnTx/>
                          <a:uFillTx/>
                          <a:latin typeface="+mn-lt"/>
                          <a:ea typeface="+mn-ea"/>
                          <a:cs typeface="+mn-cs"/>
                        </a:rPr>
                        <a:t> 
 Stand out from the crowd and write a killer CV.
Join us in a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to learn all you need to hunt that perfect job.
Saturday June 30th at ALEF Bookstores El Merghany Branch. 6:30 PM to 9:30 PM
123 el merghany street heliopolis
0224192396
01000224004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82225258"/>
                  </a:ext>
                </a:extLst>
              </a:tr>
            </a:tbl>
          </a:graphicData>
        </a:graphic>
      </p:graphicFrame>
      <p:sp>
        <p:nvSpPr>
          <p:cNvPr id="4" name="Text Placeholder 3">
            <a:extLst>
              <a:ext uri="{FF2B5EF4-FFF2-40B4-BE49-F238E27FC236}">
                <a16:creationId xmlns:a16="http://schemas.microsoft.com/office/drawing/2014/main" id="{F11C8E7C-5709-4F17-A031-C8A343A479C8}"/>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700093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CB873-BE8F-4136-BB29-BFEE69F05099}"/>
              </a:ext>
            </a:extLst>
          </p:cNvPr>
          <p:cNvSpPr>
            <a:spLocks noGrp="1"/>
          </p:cNvSpPr>
          <p:nvPr>
            <p:ph type="title"/>
          </p:nvPr>
        </p:nvSpPr>
        <p:spPr/>
        <p:txBody>
          <a:bodyPr/>
          <a:lstStyle/>
          <a:p>
            <a:r>
              <a:rPr lang="en-US"/>
              <a:t>Facebook Own Posts Table  | All Pages - 12 of 12</a:t>
            </a:r>
          </a:p>
        </p:txBody>
      </p:sp>
      <p:graphicFrame>
        <p:nvGraphicFramePr>
          <p:cNvPr id="5" name="Table Placeholder 4">
            <a:extLst>
              <a:ext uri="{FF2B5EF4-FFF2-40B4-BE49-F238E27FC236}">
                <a16:creationId xmlns:a16="http://schemas.microsoft.com/office/drawing/2014/main" id="{5974FC94-5153-4E9F-8310-99E91594E57B}"/>
              </a:ext>
            </a:extLst>
          </p:cNvPr>
          <p:cNvGraphicFramePr>
            <a:graphicFrameLocks noGrp="1"/>
          </p:cNvGraphicFramePr>
          <p:nvPr>
            <p:ph type="tbl" sz="quarter" idx="13"/>
            <p:extLst>
              <p:ext uri="{D42A27DB-BD31-4B8C-83A1-F6EECF244321}">
                <p14:modId xmlns:p14="http://schemas.microsoft.com/office/powerpoint/2010/main" val="3907480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3399687"/>
                    </a:ext>
                  </a:extLst>
                </a:gridCol>
                <a:gridCol w="370332">
                  <a:extLst>
                    <a:ext uri="{9D8B030D-6E8A-4147-A177-3AD203B41FA5}">
                      <a16:colId xmlns:a16="http://schemas.microsoft.com/office/drawing/2014/main" val="1741465968"/>
                    </a:ext>
                  </a:extLst>
                </a:gridCol>
                <a:gridCol w="370332">
                  <a:extLst>
                    <a:ext uri="{9D8B030D-6E8A-4147-A177-3AD203B41FA5}">
                      <a16:colId xmlns:a16="http://schemas.microsoft.com/office/drawing/2014/main" val="836613929"/>
                    </a:ext>
                  </a:extLst>
                </a:gridCol>
                <a:gridCol w="370332">
                  <a:extLst>
                    <a:ext uri="{9D8B030D-6E8A-4147-A177-3AD203B41FA5}">
                      <a16:colId xmlns:a16="http://schemas.microsoft.com/office/drawing/2014/main" val="2254289330"/>
                    </a:ext>
                  </a:extLst>
                </a:gridCol>
                <a:gridCol w="329184">
                  <a:extLst>
                    <a:ext uri="{9D8B030D-6E8A-4147-A177-3AD203B41FA5}">
                      <a16:colId xmlns:a16="http://schemas.microsoft.com/office/drawing/2014/main" val="3223301036"/>
                    </a:ext>
                  </a:extLst>
                </a:gridCol>
                <a:gridCol w="329184">
                  <a:extLst>
                    <a:ext uri="{9D8B030D-6E8A-4147-A177-3AD203B41FA5}">
                      <a16:colId xmlns:a16="http://schemas.microsoft.com/office/drawing/2014/main" val="409688720"/>
                    </a:ext>
                  </a:extLst>
                </a:gridCol>
                <a:gridCol w="329184">
                  <a:extLst>
                    <a:ext uri="{9D8B030D-6E8A-4147-A177-3AD203B41FA5}">
                      <a16:colId xmlns:a16="http://schemas.microsoft.com/office/drawing/2014/main" val="1696267905"/>
                    </a:ext>
                  </a:extLst>
                </a:gridCol>
                <a:gridCol w="329184">
                  <a:extLst>
                    <a:ext uri="{9D8B030D-6E8A-4147-A177-3AD203B41FA5}">
                      <a16:colId xmlns:a16="http://schemas.microsoft.com/office/drawing/2014/main" val="131389765"/>
                    </a:ext>
                  </a:extLst>
                </a:gridCol>
                <a:gridCol w="329184">
                  <a:extLst>
                    <a:ext uri="{9D8B030D-6E8A-4147-A177-3AD203B41FA5}">
                      <a16:colId xmlns:a16="http://schemas.microsoft.com/office/drawing/2014/main" val="415830979"/>
                    </a:ext>
                  </a:extLst>
                </a:gridCol>
                <a:gridCol w="329184">
                  <a:extLst>
                    <a:ext uri="{9D8B030D-6E8A-4147-A177-3AD203B41FA5}">
                      <a16:colId xmlns:a16="http://schemas.microsoft.com/office/drawing/2014/main" val="2752484541"/>
                    </a:ext>
                  </a:extLst>
                </a:gridCol>
                <a:gridCol w="329184">
                  <a:extLst>
                    <a:ext uri="{9D8B030D-6E8A-4147-A177-3AD203B41FA5}">
                      <a16:colId xmlns:a16="http://schemas.microsoft.com/office/drawing/2014/main" val="4019579555"/>
                    </a:ext>
                  </a:extLst>
                </a:gridCol>
                <a:gridCol w="329184">
                  <a:extLst>
                    <a:ext uri="{9D8B030D-6E8A-4147-A177-3AD203B41FA5}">
                      <a16:colId xmlns:a16="http://schemas.microsoft.com/office/drawing/2014/main" val="2387383743"/>
                    </a:ext>
                  </a:extLst>
                </a:gridCol>
                <a:gridCol w="329184">
                  <a:extLst>
                    <a:ext uri="{9D8B030D-6E8A-4147-A177-3AD203B41FA5}">
                      <a16:colId xmlns:a16="http://schemas.microsoft.com/office/drawing/2014/main" val="607604946"/>
                    </a:ext>
                  </a:extLst>
                </a:gridCol>
                <a:gridCol w="370332">
                  <a:extLst>
                    <a:ext uri="{9D8B030D-6E8A-4147-A177-3AD203B41FA5}">
                      <a16:colId xmlns:a16="http://schemas.microsoft.com/office/drawing/2014/main" val="2268216943"/>
                    </a:ext>
                  </a:extLst>
                </a:gridCol>
                <a:gridCol w="370332">
                  <a:extLst>
                    <a:ext uri="{9D8B030D-6E8A-4147-A177-3AD203B41FA5}">
                      <a16:colId xmlns:a16="http://schemas.microsoft.com/office/drawing/2014/main" val="637693625"/>
                    </a:ext>
                  </a:extLst>
                </a:gridCol>
                <a:gridCol w="329184">
                  <a:extLst>
                    <a:ext uri="{9D8B030D-6E8A-4147-A177-3AD203B41FA5}">
                      <a16:colId xmlns:a16="http://schemas.microsoft.com/office/drawing/2014/main" val="1632093903"/>
                    </a:ext>
                  </a:extLst>
                </a:gridCol>
                <a:gridCol w="329184">
                  <a:extLst>
                    <a:ext uri="{9D8B030D-6E8A-4147-A177-3AD203B41FA5}">
                      <a16:colId xmlns:a16="http://schemas.microsoft.com/office/drawing/2014/main" val="2225200896"/>
                    </a:ext>
                  </a:extLst>
                </a:gridCol>
                <a:gridCol w="370332">
                  <a:extLst>
                    <a:ext uri="{9D8B030D-6E8A-4147-A177-3AD203B41FA5}">
                      <a16:colId xmlns:a16="http://schemas.microsoft.com/office/drawing/2014/main" val="3225767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959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زادك في رمضان،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4580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- 2018-06-10 15:00:03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مكتبات أ بتسعى لانتشار أكبر والوصول لأكبر مجتمع ثقافي محب للقراءة.
تحب تشوف فرع مكتبات أ الجاي فين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5673736"/>
                  </a:ext>
                </a:extLst>
              </a:tr>
            </a:tbl>
          </a:graphicData>
        </a:graphic>
      </p:graphicFrame>
      <p:sp>
        <p:nvSpPr>
          <p:cNvPr id="4" name="Text Placeholder 3">
            <a:extLst>
              <a:ext uri="{FF2B5EF4-FFF2-40B4-BE49-F238E27FC236}">
                <a16:creationId xmlns:a16="http://schemas.microsoft.com/office/drawing/2014/main" id="{FBF32793-C534-4934-B585-4B826F258CF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855451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D3685-22CA-4ACE-9C4E-78203B1F7073}"/>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8293C6DE-BE03-4DCD-87C1-D60F6921C16E}"/>
              </a:ext>
            </a:extLst>
          </p:cNvPr>
          <p:cNvGraphicFramePr>
            <a:graphicFrameLocks noGrp="1"/>
          </p:cNvGraphicFramePr>
          <p:nvPr>
            <p:ph type="chart" sz="quarter" idx="13"/>
            <p:extLst>
              <p:ext uri="{D42A27DB-BD31-4B8C-83A1-F6EECF244321}">
                <p14:modId xmlns:p14="http://schemas.microsoft.com/office/powerpoint/2010/main" val="392967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C35C95-4E7A-47F3-915B-E4164E3B82E2}"/>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24A596C7-EBF8-441C-9E41-4588DAFB3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6765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1282</Words>
  <Application>Microsoft Office PowerPoint</Application>
  <PresentationFormat>On-screen Show (4:3)</PresentationFormat>
  <Paragraphs>759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Overview</vt:lpstr>
      <vt:lpstr>Facebook Key Metrics Table | All Pages</vt:lpstr>
      <vt:lpstr>Facebook Fans Total | All Pages</vt:lpstr>
      <vt:lpstr>Facebook Fans Change Rate | All Pages</vt:lpstr>
      <vt:lpstr>Facebook Interaction Rate | All Pages</vt:lpstr>
      <vt:lpstr>Facebook Total Interactions | All Pages</vt:lpstr>
      <vt:lpstr>Facebook Own Posts Table  | All Pages - 1 of 12</vt:lpstr>
      <vt:lpstr>Facebook Own Posts Table  | All Pages - 2 of 12</vt:lpstr>
      <vt:lpstr>Facebook Own Posts Table  | All Pages - 3 of 12</vt:lpstr>
      <vt:lpstr>Facebook Own Posts Table  | All Pages - 4 of 12</vt:lpstr>
      <vt:lpstr>Facebook Own Posts Table  | All Pages - 5 of 12</vt:lpstr>
      <vt:lpstr>Facebook Own Posts Table  | All Pages - 6 of 12</vt:lpstr>
      <vt:lpstr>Facebook Own Posts Table  | All Pages - 7 of 12</vt:lpstr>
      <vt:lpstr>Facebook Own Posts Table  | All Pages - 8 of 12</vt:lpstr>
      <vt:lpstr>Facebook Own Posts Table  | All Pages - 9 of 12</vt:lpstr>
      <vt:lpstr>Facebook Own Posts Table  | All Pages - 10 of 12</vt:lpstr>
      <vt:lpstr>Facebook Own Posts Table  | All Pages - 11 of 12</vt:lpstr>
      <vt:lpstr>Facebook Own Posts Table  | All Pages - 12 of 12</vt:lpstr>
      <vt:lpstr>Facebook Key Metrics Radar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2018-07-18T23:44:11Z</dcterms:created>
  <dcterms:modified xsi:type="dcterms:W3CDTF">2018-07-18T23:45:07Z</dcterms:modified>
</cp:coreProperties>
</file>