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890600</c:v>
                </c:pt>
                <c:pt idx="1">
                  <c:v>890636</c:v>
                </c:pt>
                <c:pt idx="2">
                  <c:v>890665</c:v>
                </c:pt>
                <c:pt idx="3">
                  <c:v>890599</c:v>
                </c:pt>
                <c:pt idx="4">
                  <c:v>890576</c:v>
                </c:pt>
                <c:pt idx="5">
                  <c:v>890519</c:v>
                </c:pt>
                <c:pt idx="6">
                  <c:v>890523</c:v>
                </c:pt>
                <c:pt idx="7">
                  <c:v>890474</c:v>
                </c:pt>
                <c:pt idx="8">
                  <c:v>890429</c:v>
                </c:pt>
                <c:pt idx="9">
                  <c:v>890384</c:v>
                </c:pt>
                <c:pt idx="10">
                  <c:v>890410</c:v>
                </c:pt>
                <c:pt idx="11">
                  <c:v>890345</c:v>
                </c:pt>
                <c:pt idx="12">
                  <c:v>890328</c:v>
                </c:pt>
                <c:pt idx="13">
                  <c:v>890285</c:v>
                </c:pt>
                <c:pt idx="14">
                  <c:v>890331</c:v>
                </c:pt>
                <c:pt idx="15">
                  <c:v>890318</c:v>
                </c:pt>
                <c:pt idx="16">
                  <c:v>890308</c:v>
                </c:pt>
                <c:pt idx="17">
                  <c:v>890341</c:v>
                </c:pt>
              </c:numCache>
            </c:numRef>
          </c:val>
          <c:smooth val="0"/>
          <c:extLst>
            <c:ext xmlns:c16="http://schemas.microsoft.com/office/drawing/2014/chart" uri="{C3380CC4-5D6E-409C-BE32-E72D297353CC}">
              <c16:uniqueId val="{00000000-6552-4156-B425-AE9589E62B60}"/>
            </c:ext>
          </c:extLst>
        </c:ser>
        <c:dLbls>
          <c:showLegendKey val="0"/>
          <c:showVal val="0"/>
          <c:showCatName val="0"/>
          <c:showSerName val="0"/>
          <c:showPercent val="0"/>
          <c:showBubbleSize val="0"/>
        </c:dLbls>
        <c:smooth val="0"/>
        <c:axId val="348347072"/>
        <c:axId val="348340184"/>
      </c:lineChart>
      <c:dateAx>
        <c:axId val="34834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40184"/>
        <c:crosses val="autoZero"/>
        <c:auto val="1"/>
        <c:lblOffset val="100"/>
        <c:baseTimeUnit val="days"/>
      </c:dateAx>
      <c:valAx>
        <c:axId val="34834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4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5.0530287292756002E-3</c:v>
                </c:pt>
                <c:pt idx="1">
                  <c:v>4.0422187289467998E-3</c:v>
                </c:pt>
                <c:pt idx="2">
                  <c:v>3.2561001351843E-3</c:v>
                </c:pt>
                <c:pt idx="3">
                  <c:v>-7.4101935070985999E-3</c:v>
                </c:pt>
                <c:pt idx="4">
                  <c:v>-2.5825315321485998E-3</c:v>
                </c:pt>
                <c:pt idx="5">
                  <c:v>-6.4003521316540997E-3</c:v>
                </c:pt>
                <c:pt idx="6">
                  <c:v>4.4917626687358998E-4</c:v>
                </c:pt>
                <c:pt idx="7">
                  <c:v>-5.5023845537958997E-3</c:v>
                </c:pt>
                <c:pt idx="8">
                  <c:v>-5.0534883668698002E-3</c:v>
                </c:pt>
                <c:pt idx="9">
                  <c:v>-5.0537437572226E-3</c:v>
                </c:pt>
                <c:pt idx="10">
                  <c:v>2.9200884112921999E-3</c:v>
                </c:pt>
                <c:pt idx="11">
                  <c:v>-7.3000078615468996E-3</c:v>
                </c:pt>
                <c:pt idx="12">
                  <c:v>-1.9093722096491001E-3</c:v>
                </c:pt>
                <c:pt idx="13">
                  <c:v>-4.8296807468707998E-3</c:v>
                </c:pt>
                <c:pt idx="14">
                  <c:v>5.1668847616212999E-3</c:v>
                </c:pt>
                <c:pt idx="15">
                  <c:v>-1.4601311197746001E-3</c:v>
                </c:pt>
                <c:pt idx="16">
                  <c:v>-1.1231941845498E-3</c:v>
                </c:pt>
                <c:pt idx="17">
                  <c:v>3.7065824411327002E-3</c:v>
                </c:pt>
              </c:numCache>
            </c:numRef>
          </c:val>
          <c:smooth val="0"/>
          <c:extLst>
            <c:ext xmlns:c16="http://schemas.microsoft.com/office/drawing/2014/chart" uri="{C3380CC4-5D6E-409C-BE32-E72D297353CC}">
              <c16:uniqueId val="{00000000-6355-47CB-B04D-30C0191B5C26}"/>
            </c:ext>
          </c:extLst>
        </c:ser>
        <c:dLbls>
          <c:showLegendKey val="0"/>
          <c:showVal val="0"/>
          <c:showCatName val="0"/>
          <c:showSerName val="0"/>
          <c:showPercent val="0"/>
          <c:showBubbleSize val="0"/>
        </c:dLbls>
        <c:smooth val="0"/>
        <c:axId val="284128072"/>
        <c:axId val="284123480"/>
      </c:lineChart>
      <c:dateAx>
        <c:axId val="28412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23480"/>
        <c:crosses val="autoZero"/>
        <c:auto val="1"/>
        <c:lblOffset val="100"/>
        <c:baseTimeUnit val="days"/>
      </c:dateAx>
      <c:valAx>
        <c:axId val="28412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2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0</c:v>
                </c:pt>
                <c:pt idx="1">
                  <c:v>4.1544186171849004E-3</c:v>
                </c:pt>
                <c:pt idx="2">
                  <c:v>8.2748554426541998E-2</c:v>
                </c:pt>
                <c:pt idx="3">
                  <c:v>9.0946653612266008E-3</c:v>
                </c:pt>
                <c:pt idx="4">
                  <c:v>0</c:v>
                </c:pt>
                <c:pt idx="5">
                  <c:v>5.0530741218599001E-3</c:v>
                </c:pt>
                <c:pt idx="6">
                  <c:v>7.7482732018672E-3</c:v>
                </c:pt>
                <c:pt idx="7">
                  <c:v>4.8287587394918001E-3</c:v>
                </c:pt>
                <c:pt idx="8">
                  <c:v>2.0214475585967001E-3</c:v>
                </c:pt>
                <c:pt idx="9">
                  <c:v>2.5269371500192001E-3</c:v>
                </c:pt>
                <c:pt idx="10">
                  <c:v>0.13600674755193001</c:v>
                </c:pt>
                <c:pt idx="11">
                  <c:v>0.20407085987172</c:v>
                </c:pt>
                <c:pt idx="12">
                  <c:v>4.8296373503935999E-3</c:v>
                </c:pt>
                <c:pt idx="13">
                  <c:v>0</c:v>
                </c:pt>
                <c:pt idx="14">
                  <c:v>0</c:v>
                </c:pt>
                <c:pt idx="15">
                  <c:v>2.3586918919405002E-3</c:v>
                </c:pt>
                <c:pt idx="16">
                  <c:v>9.0979239885298994E-3</c:v>
                </c:pt>
                <c:pt idx="17">
                  <c:v>6.6268010297374997E-3</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0-D009-4464-BE0A-B4161E55CF67}"/>
            </c:ext>
          </c:extLst>
        </c:ser>
        <c:dLbls>
          <c:showLegendKey val="0"/>
          <c:showVal val="0"/>
          <c:showCatName val="0"/>
          <c:showSerName val="0"/>
          <c:showPercent val="0"/>
          <c:showBubbleSize val="0"/>
        </c:dLbls>
        <c:smooth val="0"/>
        <c:axId val="357117520"/>
        <c:axId val="357113912"/>
      </c:lineChart>
      <c:dateAx>
        <c:axId val="35711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3912"/>
        <c:crosses val="autoZero"/>
        <c:auto val="1"/>
        <c:lblOffset val="100"/>
        <c:baseTimeUnit val="days"/>
      </c:dateAx>
      <c:valAx>
        <c:axId val="35711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ALEF Bookstores</c:v>
                </c:pt>
              </c:strCache>
            </c:strRef>
          </c:cat>
          <c:val>
            <c:numRef>
              <c:f>Sheet1!$B$2</c:f>
              <c:numCache>
                <c:formatCode>General</c:formatCode>
                <c:ptCount val="1"/>
                <c:pt idx="0">
                  <c:v>14860</c:v>
                </c:pt>
              </c:numCache>
            </c:numRef>
          </c:val>
          <c:extLst>
            <c:ext xmlns:c16="http://schemas.microsoft.com/office/drawing/2014/chart" uri="{C3380CC4-5D6E-409C-BE32-E72D297353CC}">
              <c16:uniqueId val="{00000000-CAFE-487B-956E-7685151CB929}"/>
            </c:ext>
          </c:extLst>
        </c:ser>
        <c:dLbls>
          <c:showLegendKey val="0"/>
          <c:showVal val="0"/>
          <c:showCatName val="0"/>
          <c:showSerName val="0"/>
          <c:showPercent val="0"/>
          <c:showBubbleSize val="0"/>
        </c:dLbls>
        <c:gapWidth val="219"/>
        <c:overlap val="-27"/>
        <c:axId val="357121128"/>
        <c:axId val="357119160"/>
      </c:barChart>
      <c:catAx>
        <c:axId val="35712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9160"/>
        <c:crosses val="autoZero"/>
        <c:auto val="1"/>
        <c:lblAlgn val="ctr"/>
        <c:lblOffset val="100"/>
        <c:noMultiLvlLbl val="0"/>
      </c:catAx>
      <c:valAx>
        <c:axId val="35711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2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1D2E-4917-8673-1F65C220B82C}"/>
            </c:ext>
          </c:extLst>
        </c:ser>
        <c:dLbls>
          <c:showLegendKey val="0"/>
          <c:showVal val="0"/>
          <c:showCatName val="0"/>
          <c:showSerName val="0"/>
          <c:showPercent val="0"/>
          <c:showBubbleSize val="0"/>
        </c:dLbls>
        <c:axId val="458372040"/>
        <c:axId val="458368760"/>
      </c:radarChart>
      <c:catAx>
        <c:axId val="45837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368760"/>
        <c:crosses val="autoZero"/>
        <c:auto val="1"/>
        <c:lblAlgn val="ctr"/>
        <c:lblOffset val="100"/>
        <c:noMultiLvlLbl val="0"/>
      </c:catAx>
      <c:valAx>
        <c:axId val="45836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37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441F-144C-4E9A-96C3-A8F8A6E3B5BD}"/>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136D2ED1-FCCD-4C52-9632-AA70C1D28469}"/>
              </a:ext>
            </a:extLst>
          </p:cNvPr>
          <p:cNvSpPr>
            <a:spLocks noGrp="1"/>
          </p:cNvSpPr>
          <p:nvPr>
            <p:ph type="subTitle" idx="1"/>
          </p:nvPr>
        </p:nvSpPr>
        <p:spPr/>
        <p:txBody>
          <a:bodyPr/>
          <a:lstStyle/>
          <a:p>
            <a:r>
              <a:rPr lang="en-US"/>
              <a:t>Oventure</a:t>
            </a:r>
          </a:p>
        </p:txBody>
      </p:sp>
    </p:spTree>
    <p:extLst>
      <p:ext uri="{BB962C8B-B14F-4D97-AF65-F5344CB8AC3E}">
        <p14:creationId xmlns:p14="http://schemas.microsoft.com/office/powerpoint/2010/main" val="2113826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5DB2-1F00-4EA1-BBCB-29F96BD8E4C7}"/>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830C3A36-EC29-492E-9BA1-480A9F24AED7}"/>
              </a:ext>
            </a:extLst>
          </p:cNvPr>
          <p:cNvGraphicFramePr>
            <a:graphicFrameLocks noGrp="1"/>
          </p:cNvGraphicFramePr>
          <p:nvPr>
            <p:ph type="tbl" sz="quarter" idx="13"/>
            <p:extLst>
              <p:ext uri="{D42A27DB-BD31-4B8C-83A1-F6EECF244321}">
                <p14:modId xmlns:p14="http://schemas.microsoft.com/office/powerpoint/2010/main" val="3742077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956174779"/>
                    </a:ext>
                  </a:extLst>
                </a:gridCol>
                <a:gridCol w="304495">
                  <a:extLst>
                    <a:ext uri="{9D8B030D-6E8A-4147-A177-3AD203B41FA5}">
                      <a16:colId xmlns:a16="http://schemas.microsoft.com/office/drawing/2014/main" val="1943154430"/>
                    </a:ext>
                  </a:extLst>
                </a:gridCol>
                <a:gridCol w="304495">
                  <a:extLst>
                    <a:ext uri="{9D8B030D-6E8A-4147-A177-3AD203B41FA5}">
                      <a16:colId xmlns:a16="http://schemas.microsoft.com/office/drawing/2014/main" val="1326092525"/>
                    </a:ext>
                  </a:extLst>
                </a:gridCol>
                <a:gridCol w="304495">
                  <a:extLst>
                    <a:ext uri="{9D8B030D-6E8A-4147-A177-3AD203B41FA5}">
                      <a16:colId xmlns:a16="http://schemas.microsoft.com/office/drawing/2014/main" val="934692339"/>
                    </a:ext>
                  </a:extLst>
                </a:gridCol>
                <a:gridCol w="304495">
                  <a:extLst>
                    <a:ext uri="{9D8B030D-6E8A-4147-A177-3AD203B41FA5}">
                      <a16:colId xmlns:a16="http://schemas.microsoft.com/office/drawing/2014/main" val="2808158132"/>
                    </a:ext>
                  </a:extLst>
                </a:gridCol>
                <a:gridCol w="304495">
                  <a:extLst>
                    <a:ext uri="{9D8B030D-6E8A-4147-A177-3AD203B41FA5}">
                      <a16:colId xmlns:a16="http://schemas.microsoft.com/office/drawing/2014/main" val="3428784112"/>
                    </a:ext>
                  </a:extLst>
                </a:gridCol>
                <a:gridCol w="304495">
                  <a:extLst>
                    <a:ext uri="{9D8B030D-6E8A-4147-A177-3AD203B41FA5}">
                      <a16:colId xmlns:a16="http://schemas.microsoft.com/office/drawing/2014/main" val="906850004"/>
                    </a:ext>
                  </a:extLst>
                </a:gridCol>
                <a:gridCol w="304495">
                  <a:extLst>
                    <a:ext uri="{9D8B030D-6E8A-4147-A177-3AD203B41FA5}">
                      <a16:colId xmlns:a16="http://schemas.microsoft.com/office/drawing/2014/main" val="48964804"/>
                    </a:ext>
                  </a:extLst>
                </a:gridCol>
                <a:gridCol w="304495">
                  <a:extLst>
                    <a:ext uri="{9D8B030D-6E8A-4147-A177-3AD203B41FA5}">
                      <a16:colId xmlns:a16="http://schemas.microsoft.com/office/drawing/2014/main" val="2447058031"/>
                    </a:ext>
                  </a:extLst>
                </a:gridCol>
                <a:gridCol w="304495">
                  <a:extLst>
                    <a:ext uri="{9D8B030D-6E8A-4147-A177-3AD203B41FA5}">
                      <a16:colId xmlns:a16="http://schemas.microsoft.com/office/drawing/2014/main" val="1081239757"/>
                    </a:ext>
                  </a:extLst>
                </a:gridCol>
                <a:gridCol w="304495">
                  <a:extLst>
                    <a:ext uri="{9D8B030D-6E8A-4147-A177-3AD203B41FA5}">
                      <a16:colId xmlns:a16="http://schemas.microsoft.com/office/drawing/2014/main" val="2784401162"/>
                    </a:ext>
                  </a:extLst>
                </a:gridCol>
                <a:gridCol w="304495">
                  <a:extLst>
                    <a:ext uri="{9D8B030D-6E8A-4147-A177-3AD203B41FA5}">
                      <a16:colId xmlns:a16="http://schemas.microsoft.com/office/drawing/2014/main" val="3048352347"/>
                    </a:ext>
                  </a:extLst>
                </a:gridCol>
                <a:gridCol w="304495">
                  <a:extLst>
                    <a:ext uri="{9D8B030D-6E8A-4147-A177-3AD203B41FA5}">
                      <a16:colId xmlns:a16="http://schemas.microsoft.com/office/drawing/2014/main" val="646461960"/>
                    </a:ext>
                  </a:extLst>
                </a:gridCol>
                <a:gridCol w="304495">
                  <a:extLst>
                    <a:ext uri="{9D8B030D-6E8A-4147-A177-3AD203B41FA5}">
                      <a16:colId xmlns:a16="http://schemas.microsoft.com/office/drawing/2014/main" val="1438570744"/>
                    </a:ext>
                  </a:extLst>
                </a:gridCol>
                <a:gridCol w="304495">
                  <a:extLst>
                    <a:ext uri="{9D8B030D-6E8A-4147-A177-3AD203B41FA5}">
                      <a16:colId xmlns:a16="http://schemas.microsoft.com/office/drawing/2014/main" val="2635896513"/>
                    </a:ext>
                  </a:extLst>
                </a:gridCol>
                <a:gridCol w="304495">
                  <a:extLst>
                    <a:ext uri="{9D8B030D-6E8A-4147-A177-3AD203B41FA5}">
                      <a16:colId xmlns:a16="http://schemas.microsoft.com/office/drawing/2014/main" val="2374848662"/>
                    </a:ext>
                  </a:extLst>
                </a:gridCol>
                <a:gridCol w="304495">
                  <a:extLst>
                    <a:ext uri="{9D8B030D-6E8A-4147-A177-3AD203B41FA5}">
                      <a16:colId xmlns:a16="http://schemas.microsoft.com/office/drawing/2014/main" val="2843941076"/>
                    </a:ext>
                  </a:extLst>
                </a:gridCol>
                <a:gridCol w="304495">
                  <a:extLst>
                    <a:ext uri="{9D8B030D-6E8A-4147-A177-3AD203B41FA5}">
                      <a16:colId xmlns:a16="http://schemas.microsoft.com/office/drawing/2014/main" val="439951244"/>
                    </a:ext>
                  </a:extLst>
                </a:gridCol>
                <a:gridCol w="304495">
                  <a:extLst>
                    <a:ext uri="{9D8B030D-6E8A-4147-A177-3AD203B41FA5}">
                      <a16:colId xmlns:a16="http://schemas.microsoft.com/office/drawing/2014/main" val="1333049397"/>
                    </a:ext>
                  </a:extLst>
                </a:gridCol>
                <a:gridCol w="304495">
                  <a:extLst>
                    <a:ext uri="{9D8B030D-6E8A-4147-A177-3AD203B41FA5}">
                      <a16:colId xmlns:a16="http://schemas.microsoft.com/office/drawing/2014/main" val="1989898025"/>
                    </a:ext>
                  </a:extLst>
                </a:gridCol>
                <a:gridCol w="304495">
                  <a:extLst>
                    <a:ext uri="{9D8B030D-6E8A-4147-A177-3AD203B41FA5}">
                      <a16:colId xmlns:a16="http://schemas.microsoft.com/office/drawing/2014/main" val="3330416140"/>
                    </a:ext>
                  </a:extLst>
                </a:gridCol>
                <a:gridCol w="304495">
                  <a:extLst>
                    <a:ext uri="{9D8B030D-6E8A-4147-A177-3AD203B41FA5}">
                      <a16:colId xmlns:a16="http://schemas.microsoft.com/office/drawing/2014/main" val="1244909991"/>
                    </a:ext>
                  </a:extLst>
                </a:gridCol>
                <a:gridCol w="304495">
                  <a:extLst>
                    <a:ext uri="{9D8B030D-6E8A-4147-A177-3AD203B41FA5}">
                      <a16:colId xmlns:a16="http://schemas.microsoft.com/office/drawing/2014/main" val="114264650"/>
                    </a:ext>
                  </a:extLst>
                </a:gridCol>
                <a:gridCol w="304495">
                  <a:extLst>
                    <a:ext uri="{9D8B030D-6E8A-4147-A177-3AD203B41FA5}">
                      <a16:colId xmlns:a16="http://schemas.microsoft.com/office/drawing/2014/main" val="2365068813"/>
                    </a:ext>
                  </a:extLst>
                </a:gridCol>
                <a:gridCol w="304495">
                  <a:extLst>
                    <a:ext uri="{9D8B030D-6E8A-4147-A177-3AD203B41FA5}">
                      <a16:colId xmlns:a16="http://schemas.microsoft.com/office/drawing/2014/main" val="15088040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46752118"/>
                  </a:ext>
                </a:extLst>
              </a:tr>
              <a:tr h="370840">
                <a:tc>
                  <a:txBody>
                    <a:bodyPr/>
                    <a:lstStyle/>
                    <a:p>
                      <a:r>
                        <a:rPr lang="en-US" sz="1000"/>
                        <a:t>ALEF Bookstores</a:t>
                      </a:r>
                    </a:p>
                  </a:txBody>
                  <a:tcPr/>
                </a:tc>
                <a:tc>
                  <a:txBody>
                    <a:bodyPr/>
                    <a:lstStyle/>
                    <a:p>
                      <a:r>
                        <a:rPr lang="en-US" sz="1000"/>
                        <a:t>890341</a:t>
                      </a:r>
                    </a:p>
                  </a:txBody>
                  <a:tcPr/>
                </a:tc>
                <a:tc>
                  <a:txBody>
                    <a:bodyPr/>
                    <a:lstStyle/>
                    <a:p>
                      <a:r>
                        <a:rPr lang="en-US" sz="1000"/>
                        <a:t>-214</a:t>
                      </a:r>
                    </a:p>
                  </a:txBody>
                  <a:tcPr/>
                </a:tc>
                <a:tc>
                  <a:txBody>
                    <a:bodyPr/>
                    <a:lstStyle/>
                    <a:p>
                      <a:r>
                        <a:rPr lang="en-US" sz="1000"/>
                        <a:t>890341</a:t>
                      </a:r>
                    </a:p>
                  </a:txBody>
                  <a:tcPr/>
                </a:tc>
                <a:tc>
                  <a:txBody>
                    <a:bodyPr/>
                    <a:lstStyle/>
                    <a:p>
                      <a:r>
                        <a:rPr lang="en-US" sz="1000"/>
                        <a:t>-214</a:t>
                      </a:r>
                    </a:p>
                  </a:txBody>
                  <a:tcPr/>
                </a:tc>
                <a:tc>
                  <a:txBody>
                    <a:bodyPr/>
                    <a:lstStyle/>
                    <a:p>
                      <a:r>
                        <a:rPr lang="en-US" sz="1000"/>
                        <a:t>49</a:t>
                      </a:r>
                    </a:p>
                  </a:txBody>
                  <a:tcPr/>
                </a:tc>
                <a:tc>
                  <a:txBody>
                    <a:bodyPr/>
                    <a:lstStyle/>
                    <a:p>
                      <a:r>
                        <a:rPr lang="en-US" sz="1000"/>
                        <a:t>0</a:t>
                      </a:r>
                    </a:p>
                  </a:txBody>
                  <a:tcPr/>
                </a:tc>
                <a:tc>
                  <a:txBody>
                    <a:bodyPr/>
                    <a:lstStyle/>
                    <a:p>
                      <a:r>
                        <a:rPr lang="en-US" sz="1000"/>
                        <a:t>45</a:t>
                      </a:r>
                    </a:p>
                  </a:txBody>
                  <a:tcPr/>
                </a:tc>
                <a:tc>
                  <a:txBody>
                    <a:bodyPr/>
                    <a:lstStyle/>
                    <a:p>
                      <a:r>
                        <a:rPr lang="en-US" sz="1000"/>
                        <a:t>0</a:t>
                      </a:r>
                    </a:p>
                  </a:txBody>
                  <a:tcPr/>
                </a:tc>
                <a:tc>
                  <a:txBody>
                    <a:bodyPr/>
                    <a:lstStyle/>
                    <a:p>
                      <a:r>
                        <a:rPr lang="en-US" sz="1000"/>
                        <a:t>4</a:t>
                      </a:r>
                    </a:p>
                  </a:txBody>
                  <a:tcPr/>
                </a:tc>
                <a:tc>
                  <a:txBody>
                    <a:bodyPr/>
                    <a:lstStyle/>
                    <a:p>
                      <a:r>
                        <a:rPr lang="en-US" sz="1000"/>
                        <a:t>11811</a:t>
                      </a:r>
                    </a:p>
                  </a:txBody>
                  <a:tcPr/>
                </a:tc>
                <a:tc>
                  <a:txBody>
                    <a:bodyPr/>
                    <a:lstStyle/>
                    <a:p>
                      <a:r>
                        <a:rPr lang="en-US" sz="1000"/>
                        <a:t>0</a:t>
                      </a:r>
                    </a:p>
                  </a:txBody>
                  <a:tcPr/>
                </a:tc>
                <a:tc>
                  <a:txBody>
                    <a:bodyPr/>
                    <a:lstStyle/>
                    <a:p>
                      <a:r>
                        <a:rPr lang="en-US" sz="1000"/>
                        <a:t>10066</a:t>
                      </a:r>
                    </a:p>
                  </a:txBody>
                  <a:tcPr/>
                </a:tc>
                <a:tc>
                  <a:txBody>
                    <a:bodyPr/>
                    <a:lstStyle/>
                    <a:p>
                      <a:r>
                        <a:rPr lang="en-US" sz="1000"/>
                        <a:t>1545</a:t>
                      </a:r>
                    </a:p>
                  </a:txBody>
                  <a:tcPr/>
                </a:tc>
                <a:tc>
                  <a:txBody>
                    <a:bodyPr/>
                    <a:lstStyle/>
                    <a:p>
                      <a:r>
                        <a:rPr lang="en-US" sz="1000"/>
                        <a:t>25</a:t>
                      </a:r>
                    </a:p>
                  </a:txBody>
                  <a:tcPr/>
                </a:tc>
                <a:tc>
                  <a:txBody>
                    <a:bodyPr/>
                    <a:lstStyle/>
                    <a:p>
                      <a:r>
                        <a:rPr lang="en-US" sz="1000"/>
                        <a:t>112</a:t>
                      </a:r>
                    </a:p>
                  </a:txBody>
                  <a:tcPr/>
                </a:tc>
                <a:tc>
                  <a:txBody>
                    <a:bodyPr/>
                    <a:lstStyle/>
                    <a:p>
                      <a:r>
                        <a:rPr lang="en-US" sz="1000"/>
                        <a:t>63</a:t>
                      </a:r>
                    </a:p>
                  </a:txBody>
                  <a:tcPr/>
                </a:tc>
                <a:tc>
                  <a:txBody>
                    <a:bodyPr/>
                    <a:lstStyle/>
                    <a:p>
                      <a:r>
                        <a:rPr lang="en-US" sz="1000"/>
                        <a:t>0</a:t>
                      </a:r>
                    </a:p>
                  </a:txBody>
                  <a:tcPr/>
                </a:tc>
                <a:tc>
                  <a:txBody>
                    <a:bodyPr/>
                    <a:lstStyle/>
                    <a:p>
                      <a:r>
                        <a:rPr lang="en-US" sz="1000"/>
                        <a:t>2016</a:t>
                      </a:r>
                    </a:p>
                  </a:txBody>
                  <a:tcPr/>
                </a:tc>
                <a:tc>
                  <a:txBody>
                    <a:bodyPr/>
                    <a:lstStyle/>
                    <a:p>
                      <a:r>
                        <a:rPr lang="en-US" sz="1000"/>
                        <a:t>1033</a:t>
                      </a:r>
                    </a:p>
                  </a:txBody>
                  <a:tcPr/>
                </a:tc>
                <a:tc>
                  <a:txBody>
                    <a:bodyPr/>
                    <a:lstStyle/>
                    <a:p>
                      <a:r>
                        <a:rPr lang="en-US" sz="1000"/>
                        <a:t>14860</a:t>
                      </a:r>
                    </a:p>
                  </a:txBody>
                  <a:tcPr/>
                </a:tc>
                <a:tc>
                  <a:txBody>
                    <a:bodyPr/>
                    <a:lstStyle/>
                    <a:p>
                      <a:r>
                        <a:rPr lang="en-US" sz="1000"/>
                        <a:t>0</a:t>
                      </a:r>
                    </a:p>
                  </a:txBody>
                  <a:tcPr/>
                </a:tc>
                <a:tc>
                  <a:txBody>
                    <a:bodyPr/>
                    <a:lstStyle/>
                    <a:p>
                      <a:r>
                        <a:rPr lang="en-US" sz="1000"/>
                        <a:t>0</a:t>
                      </a:r>
                    </a:p>
                  </a:txBody>
                  <a:tcPr/>
                </a:tc>
                <a:tc>
                  <a:txBody>
                    <a:bodyPr/>
                    <a:lstStyle/>
                    <a:p>
                      <a:r>
                        <a:rPr lang="en-US" sz="1000"/>
                        <a:t>0.0341 %</a:t>
                      </a:r>
                    </a:p>
                  </a:txBody>
                  <a:tcPr/>
                </a:tc>
                <a:tc>
                  <a:txBody>
                    <a:bodyPr/>
                    <a:lstStyle/>
                    <a:p>
                      <a:r>
                        <a:rPr lang="en-US" sz="1000"/>
                        <a:t>0.0 %</a:t>
                      </a:r>
                    </a:p>
                  </a:txBody>
                  <a:tcPr/>
                </a:tc>
                <a:extLst>
                  <a:ext uri="{0D108BD9-81ED-4DB2-BD59-A6C34878D82A}">
                    <a16:rowId xmlns:a16="http://schemas.microsoft.com/office/drawing/2014/main" val="2225249386"/>
                  </a:ext>
                </a:extLst>
              </a:tr>
            </a:tbl>
          </a:graphicData>
        </a:graphic>
      </p:graphicFrame>
      <p:sp>
        <p:nvSpPr>
          <p:cNvPr id="4" name="Text Placeholder 3">
            <a:extLst>
              <a:ext uri="{FF2B5EF4-FFF2-40B4-BE49-F238E27FC236}">
                <a16:creationId xmlns:a16="http://schemas.microsoft.com/office/drawing/2014/main" id="{0310235A-F22B-4F05-842A-F4FB434EF566}"/>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123526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D7B5-14AC-443A-AF00-4BAB4C45E5F7}"/>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6D9A34F9-B1CA-461C-B019-531B3EBF2692}"/>
              </a:ext>
            </a:extLst>
          </p:cNvPr>
          <p:cNvGraphicFramePr>
            <a:graphicFrameLocks noGrp="1"/>
          </p:cNvGraphicFramePr>
          <p:nvPr>
            <p:ph type="chart" sz="quarter" idx="13"/>
            <p:extLst>
              <p:ext uri="{D42A27DB-BD31-4B8C-83A1-F6EECF244321}">
                <p14:modId xmlns:p14="http://schemas.microsoft.com/office/powerpoint/2010/main" val="1546468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2028A-5801-4DCF-9614-BE14EB26E9F4}"/>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D07B48C1-690B-44CA-9D69-487F4F3835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262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5DB3-53DF-46AB-AA63-8E1249E00D65}"/>
              </a:ext>
            </a:extLst>
          </p:cNvPr>
          <p:cNvSpPr>
            <a:spLocks noGrp="1"/>
          </p:cNvSpPr>
          <p:nvPr>
            <p:ph type="title"/>
          </p:nvPr>
        </p:nvSpPr>
        <p:spPr/>
        <p:txBody>
          <a:bodyPr/>
          <a:lstStyle/>
          <a:p>
            <a:r>
              <a:rPr lang="en-US"/>
              <a:t>Facebook Fans Change Rate | All Pages</a:t>
            </a:r>
          </a:p>
        </p:txBody>
      </p:sp>
      <p:graphicFrame>
        <p:nvGraphicFramePr>
          <p:cNvPr id="6" name="Chart Placeholder 5">
            <a:extLst>
              <a:ext uri="{FF2B5EF4-FFF2-40B4-BE49-F238E27FC236}">
                <a16:creationId xmlns:a16="http://schemas.microsoft.com/office/drawing/2014/main" id="{F03A9C92-1504-43F3-AEAC-03E3819F8B5D}"/>
              </a:ext>
            </a:extLst>
          </p:cNvPr>
          <p:cNvGraphicFramePr>
            <a:graphicFrameLocks noGrp="1"/>
          </p:cNvGraphicFramePr>
          <p:nvPr>
            <p:ph type="chart" sz="quarter" idx="13"/>
            <p:extLst>
              <p:ext uri="{D42A27DB-BD31-4B8C-83A1-F6EECF244321}">
                <p14:modId xmlns:p14="http://schemas.microsoft.com/office/powerpoint/2010/main" val="192747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8222AC-3385-4F50-AAD3-12A5D58E82E7}"/>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847776A9-31FC-44C2-81BD-EA5A2CD1D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4378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7EFA8-2C6D-4043-9D62-D154206547E8}"/>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6F083DE9-54AE-4F0F-B049-5B3CF3E33BDA}"/>
              </a:ext>
            </a:extLst>
          </p:cNvPr>
          <p:cNvGraphicFramePr>
            <a:graphicFrameLocks noGrp="1"/>
          </p:cNvGraphicFramePr>
          <p:nvPr>
            <p:ph type="chart" sz="quarter" idx="13"/>
            <p:extLst>
              <p:ext uri="{D42A27DB-BD31-4B8C-83A1-F6EECF244321}">
                <p14:modId xmlns:p14="http://schemas.microsoft.com/office/powerpoint/2010/main" val="2011964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AD0054-0439-4E72-9F05-161538FF1E13}"/>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79F59B38-408C-4EB7-9AD7-B755511D1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8275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3227E-B5AE-4D51-8445-EB84BAD1434D}"/>
              </a:ext>
            </a:extLst>
          </p:cNvPr>
          <p:cNvSpPr>
            <a:spLocks noGrp="1"/>
          </p:cNvSpPr>
          <p:nvPr>
            <p:ph type="title"/>
          </p:nvPr>
        </p:nvSpPr>
        <p:spPr/>
        <p:txBody>
          <a:bodyPr/>
          <a:lstStyle/>
          <a:p>
            <a:r>
              <a:rPr lang="en-US"/>
              <a:t>Facebook Total Interactions | All Pages</a:t>
            </a:r>
          </a:p>
        </p:txBody>
      </p:sp>
      <p:graphicFrame>
        <p:nvGraphicFramePr>
          <p:cNvPr id="6" name="Chart Placeholder 5">
            <a:extLst>
              <a:ext uri="{FF2B5EF4-FFF2-40B4-BE49-F238E27FC236}">
                <a16:creationId xmlns:a16="http://schemas.microsoft.com/office/drawing/2014/main" id="{6171284A-DE37-4CC3-8FC5-23AF1C055AC2}"/>
              </a:ext>
            </a:extLst>
          </p:cNvPr>
          <p:cNvGraphicFramePr>
            <a:graphicFrameLocks noGrp="1"/>
          </p:cNvGraphicFramePr>
          <p:nvPr>
            <p:ph type="chart" sz="quarter" idx="13"/>
            <p:extLst>
              <p:ext uri="{D42A27DB-BD31-4B8C-83A1-F6EECF244321}">
                <p14:modId xmlns:p14="http://schemas.microsoft.com/office/powerpoint/2010/main" val="2786492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6D4404-E2C5-420A-AB6D-9B5E0D512704}"/>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878AC378-1A55-4CB9-8186-4930A0E1D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481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36358-1C2E-427F-BFBE-359F1CD0BB62}"/>
              </a:ext>
            </a:extLst>
          </p:cNvPr>
          <p:cNvSpPr>
            <a:spLocks noGrp="1"/>
          </p:cNvSpPr>
          <p:nvPr>
            <p:ph type="title"/>
          </p:nvPr>
        </p:nvSpPr>
        <p:spPr/>
        <p:txBody>
          <a:bodyPr/>
          <a:lstStyle/>
          <a:p>
            <a:r>
              <a:rPr lang="en-US"/>
              <a:t>Facebook Own Posts Table  | All Pages - 1 of 12</a:t>
            </a:r>
          </a:p>
        </p:txBody>
      </p:sp>
      <p:graphicFrame>
        <p:nvGraphicFramePr>
          <p:cNvPr id="5" name="Table Placeholder 4">
            <a:extLst>
              <a:ext uri="{FF2B5EF4-FFF2-40B4-BE49-F238E27FC236}">
                <a16:creationId xmlns:a16="http://schemas.microsoft.com/office/drawing/2014/main" id="{30FB13FD-5121-4717-8905-676DFAF71FAA}"/>
              </a:ext>
            </a:extLst>
          </p:cNvPr>
          <p:cNvGraphicFramePr>
            <a:graphicFrameLocks noGrp="1"/>
          </p:cNvGraphicFramePr>
          <p:nvPr>
            <p:ph type="tbl" sz="quarter" idx="13"/>
            <p:extLst>
              <p:ext uri="{D42A27DB-BD31-4B8C-83A1-F6EECF244321}">
                <p14:modId xmlns:p14="http://schemas.microsoft.com/office/powerpoint/2010/main" val="375663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85761054"/>
                    </a:ext>
                  </a:extLst>
                </a:gridCol>
                <a:gridCol w="370332">
                  <a:extLst>
                    <a:ext uri="{9D8B030D-6E8A-4147-A177-3AD203B41FA5}">
                      <a16:colId xmlns:a16="http://schemas.microsoft.com/office/drawing/2014/main" val="4223395353"/>
                    </a:ext>
                  </a:extLst>
                </a:gridCol>
                <a:gridCol w="370332">
                  <a:extLst>
                    <a:ext uri="{9D8B030D-6E8A-4147-A177-3AD203B41FA5}">
                      <a16:colId xmlns:a16="http://schemas.microsoft.com/office/drawing/2014/main" val="4220203788"/>
                    </a:ext>
                  </a:extLst>
                </a:gridCol>
                <a:gridCol w="370332">
                  <a:extLst>
                    <a:ext uri="{9D8B030D-6E8A-4147-A177-3AD203B41FA5}">
                      <a16:colId xmlns:a16="http://schemas.microsoft.com/office/drawing/2014/main" val="1502161832"/>
                    </a:ext>
                  </a:extLst>
                </a:gridCol>
                <a:gridCol w="329184">
                  <a:extLst>
                    <a:ext uri="{9D8B030D-6E8A-4147-A177-3AD203B41FA5}">
                      <a16:colId xmlns:a16="http://schemas.microsoft.com/office/drawing/2014/main" val="3631415025"/>
                    </a:ext>
                  </a:extLst>
                </a:gridCol>
                <a:gridCol w="329184">
                  <a:extLst>
                    <a:ext uri="{9D8B030D-6E8A-4147-A177-3AD203B41FA5}">
                      <a16:colId xmlns:a16="http://schemas.microsoft.com/office/drawing/2014/main" val="1605263719"/>
                    </a:ext>
                  </a:extLst>
                </a:gridCol>
                <a:gridCol w="329184">
                  <a:extLst>
                    <a:ext uri="{9D8B030D-6E8A-4147-A177-3AD203B41FA5}">
                      <a16:colId xmlns:a16="http://schemas.microsoft.com/office/drawing/2014/main" val="3786005810"/>
                    </a:ext>
                  </a:extLst>
                </a:gridCol>
                <a:gridCol w="329184">
                  <a:extLst>
                    <a:ext uri="{9D8B030D-6E8A-4147-A177-3AD203B41FA5}">
                      <a16:colId xmlns:a16="http://schemas.microsoft.com/office/drawing/2014/main" val="4121761524"/>
                    </a:ext>
                  </a:extLst>
                </a:gridCol>
                <a:gridCol w="329184">
                  <a:extLst>
                    <a:ext uri="{9D8B030D-6E8A-4147-A177-3AD203B41FA5}">
                      <a16:colId xmlns:a16="http://schemas.microsoft.com/office/drawing/2014/main" val="1186561905"/>
                    </a:ext>
                  </a:extLst>
                </a:gridCol>
                <a:gridCol w="329184">
                  <a:extLst>
                    <a:ext uri="{9D8B030D-6E8A-4147-A177-3AD203B41FA5}">
                      <a16:colId xmlns:a16="http://schemas.microsoft.com/office/drawing/2014/main" val="950601299"/>
                    </a:ext>
                  </a:extLst>
                </a:gridCol>
                <a:gridCol w="329184">
                  <a:extLst>
                    <a:ext uri="{9D8B030D-6E8A-4147-A177-3AD203B41FA5}">
                      <a16:colId xmlns:a16="http://schemas.microsoft.com/office/drawing/2014/main" val="3675772132"/>
                    </a:ext>
                  </a:extLst>
                </a:gridCol>
                <a:gridCol w="329184">
                  <a:extLst>
                    <a:ext uri="{9D8B030D-6E8A-4147-A177-3AD203B41FA5}">
                      <a16:colId xmlns:a16="http://schemas.microsoft.com/office/drawing/2014/main" val="2773700096"/>
                    </a:ext>
                  </a:extLst>
                </a:gridCol>
                <a:gridCol w="329184">
                  <a:extLst>
                    <a:ext uri="{9D8B030D-6E8A-4147-A177-3AD203B41FA5}">
                      <a16:colId xmlns:a16="http://schemas.microsoft.com/office/drawing/2014/main" val="1040361430"/>
                    </a:ext>
                  </a:extLst>
                </a:gridCol>
                <a:gridCol w="370332">
                  <a:extLst>
                    <a:ext uri="{9D8B030D-6E8A-4147-A177-3AD203B41FA5}">
                      <a16:colId xmlns:a16="http://schemas.microsoft.com/office/drawing/2014/main" val="4112496353"/>
                    </a:ext>
                  </a:extLst>
                </a:gridCol>
                <a:gridCol w="370332">
                  <a:extLst>
                    <a:ext uri="{9D8B030D-6E8A-4147-A177-3AD203B41FA5}">
                      <a16:colId xmlns:a16="http://schemas.microsoft.com/office/drawing/2014/main" val="966748801"/>
                    </a:ext>
                  </a:extLst>
                </a:gridCol>
                <a:gridCol w="329184">
                  <a:extLst>
                    <a:ext uri="{9D8B030D-6E8A-4147-A177-3AD203B41FA5}">
                      <a16:colId xmlns:a16="http://schemas.microsoft.com/office/drawing/2014/main" val="840443431"/>
                    </a:ext>
                  </a:extLst>
                </a:gridCol>
                <a:gridCol w="329184">
                  <a:extLst>
                    <a:ext uri="{9D8B030D-6E8A-4147-A177-3AD203B41FA5}">
                      <a16:colId xmlns:a16="http://schemas.microsoft.com/office/drawing/2014/main" val="2112564988"/>
                    </a:ext>
                  </a:extLst>
                </a:gridCol>
                <a:gridCol w="370332">
                  <a:extLst>
                    <a:ext uri="{9D8B030D-6E8A-4147-A177-3AD203B41FA5}">
                      <a16:colId xmlns:a16="http://schemas.microsoft.com/office/drawing/2014/main" val="1938840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55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يعود الوقاد؟ هل سيحاكم نادر فوده؟ ستجدون هذه الإجابات في نسختكم الثالثة من روايات "نادر فوده"
أحمد يونس |نادر فوده ٣: النقش الملعون 
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73074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حفل إطلاق وتوقيع كتاب ماما دكتورة طوارئ للدكتور أحمد الخطيب بفرع مكتبات أ كفر عبده. يوم الجمعة ٦ يوليو الساعة ٦ مساءًا.
3شارع عبدالقادر رجب ،رشدي بجانب مطعم روستري.
035448820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67482864"/>
                  </a:ext>
                </a:extLst>
              </a:tr>
            </a:tbl>
          </a:graphicData>
        </a:graphic>
      </p:graphicFrame>
      <p:sp>
        <p:nvSpPr>
          <p:cNvPr id="4" name="Text Placeholder 3">
            <a:extLst>
              <a:ext uri="{FF2B5EF4-FFF2-40B4-BE49-F238E27FC236}">
                <a16:creationId xmlns:a16="http://schemas.microsoft.com/office/drawing/2014/main" id="{529C4E0A-11DE-4AC5-AE37-B57C4FD9301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76378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E0EC-B288-4100-AC23-97F16C01281A}"/>
              </a:ext>
            </a:extLst>
          </p:cNvPr>
          <p:cNvSpPr>
            <a:spLocks noGrp="1"/>
          </p:cNvSpPr>
          <p:nvPr>
            <p:ph type="title"/>
          </p:nvPr>
        </p:nvSpPr>
        <p:spPr/>
        <p:txBody>
          <a:bodyPr/>
          <a:lstStyle/>
          <a:p>
            <a:r>
              <a:rPr lang="en-US"/>
              <a:t>Facebook Own Posts Table  | All Pages - 2 of 12</a:t>
            </a:r>
          </a:p>
        </p:txBody>
      </p:sp>
      <p:graphicFrame>
        <p:nvGraphicFramePr>
          <p:cNvPr id="5" name="Table Placeholder 4">
            <a:extLst>
              <a:ext uri="{FF2B5EF4-FFF2-40B4-BE49-F238E27FC236}">
                <a16:creationId xmlns:a16="http://schemas.microsoft.com/office/drawing/2014/main" id="{4B945120-2365-4B94-8D53-46154B47352F}"/>
              </a:ext>
            </a:extLst>
          </p:cNvPr>
          <p:cNvGraphicFramePr>
            <a:graphicFrameLocks noGrp="1"/>
          </p:cNvGraphicFramePr>
          <p:nvPr>
            <p:ph type="tbl" sz="quarter" idx="13"/>
            <p:extLst>
              <p:ext uri="{D42A27DB-BD31-4B8C-83A1-F6EECF244321}">
                <p14:modId xmlns:p14="http://schemas.microsoft.com/office/powerpoint/2010/main" val="406596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030052"/>
                    </a:ext>
                  </a:extLst>
                </a:gridCol>
                <a:gridCol w="370332">
                  <a:extLst>
                    <a:ext uri="{9D8B030D-6E8A-4147-A177-3AD203B41FA5}">
                      <a16:colId xmlns:a16="http://schemas.microsoft.com/office/drawing/2014/main" val="694373949"/>
                    </a:ext>
                  </a:extLst>
                </a:gridCol>
                <a:gridCol w="370332">
                  <a:extLst>
                    <a:ext uri="{9D8B030D-6E8A-4147-A177-3AD203B41FA5}">
                      <a16:colId xmlns:a16="http://schemas.microsoft.com/office/drawing/2014/main" val="4169123081"/>
                    </a:ext>
                  </a:extLst>
                </a:gridCol>
                <a:gridCol w="370332">
                  <a:extLst>
                    <a:ext uri="{9D8B030D-6E8A-4147-A177-3AD203B41FA5}">
                      <a16:colId xmlns:a16="http://schemas.microsoft.com/office/drawing/2014/main" val="350667804"/>
                    </a:ext>
                  </a:extLst>
                </a:gridCol>
                <a:gridCol w="329184">
                  <a:extLst>
                    <a:ext uri="{9D8B030D-6E8A-4147-A177-3AD203B41FA5}">
                      <a16:colId xmlns:a16="http://schemas.microsoft.com/office/drawing/2014/main" val="3580376086"/>
                    </a:ext>
                  </a:extLst>
                </a:gridCol>
                <a:gridCol w="329184">
                  <a:extLst>
                    <a:ext uri="{9D8B030D-6E8A-4147-A177-3AD203B41FA5}">
                      <a16:colId xmlns:a16="http://schemas.microsoft.com/office/drawing/2014/main" val="2673466013"/>
                    </a:ext>
                  </a:extLst>
                </a:gridCol>
                <a:gridCol w="329184">
                  <a:extLst>
                    <a:ext uri="{9D8B030D-6E8A-4147-A177-3AD203B41FA5}">
                      <a16:colId xmlns:a16="http://schemas.microsoft.com/office/drawing/2014/main" val="901786914"/>
                    </a:ext>
                  </a:extLst>
                </a:gridCol>
                <a:gridCol w="329184">
                  <a:extLst>
                    <a:ext uri="{9D8B030D-6E8A-4147-A177-3AD203B41FA5}">
                      <a16:colId xmlns:a16="http://schemas.microsoft.com/office/drawing/2014/main" val="2122754245"/>
                    </a:ext>
                  </a:extLst>
                </a:gridCol>
                <a:gridCol w="329184">
                  <a:extLst>
                    <a:ext uri="{9D8B030D-6E8A-4147-A177-3AD203B41FA5}">
                      <a16:colId xmlns:a16="http://schemas.microsoft.com/office/drawing/2014/main" val="2037878963"/>
                    </a:ext>
                  </a:extLst>
                </a:gridCol>
                <a:gridCol w="329184">
                  <a:extLst>
                    <a:ext uri="{9D8B030D-6E8A-4147-A177-3AD203B41FA5}">
                      <a16:colId xmlns:a16="http://schemas.microsoft.com/office/drawing/2014/main" val="3880396353"/>
                    </a:ext>
                  </a:extLst>
                </a:gridCol>
                <a:gridCol w="329184">
                  <a:extLst>
                    <a:ext uri="{9D8B030D-6E8A-4147-A177-3AD203B41FA5}">
                      <a16:colId xmlns:a16="http://schemas.microsoft.com/office/drawing/2014/main" val="2721927584"/>
                    </a:ext>
                  </a:extLst>
                </a:gridCol>
                <a:gridCol w="329184">
                  <a:extLst>
                    <a:ext uri="{9D8B030D-6E8A-4147-A177-3AD203B41FA5}">
                      <a16:colId xmlns:a16="http://schemas.microsoft.com/office/drawing/2014/main" val="2812663754"/>
                    </a:ext>
                  </a:extLst>
                </a:gridCol>
                <a:gridCol w="329184">
                  <a:extLst>
                    <a:ext uri="{9D8B030D-6E8A-4147-A177-3AD203B41FA5}">
                      <a16:colId xmlns:a16="http://schemas.microsoft.com/office/drawing/2014/main" val="3301880880"/>
                    </a:ext>
                  </a:extLst>
                </a:gridCol>
                <a:gridCol w="370332">
                  <a:extLst>
                    <a:ext uri="{9D8B030D-6E8A-4147-A177-3AD203B41FA5}">
                      <a16:colId xmlns:a16="http://schemas.microsoft.com/office/drawing/2014/main" val="1307699817"/>
                    </a:ext>
                  </a:extLst>
                </a:gridCol>
                <a:gridCol w="370332">
                  <a:extLst>
                    <a:ext uri="{9D8B030D-6E8A-4147-A177-3AD203B41FA5}">
                      <a16:colId xmlns:a16="http://schemas.microsoft.com/office/drawing/2014/main" val="1648762610"/>
                    </a:ext>
                  </a:extLst>
                </a:gridCol>
                <a:gridCol w="329184">
                  <a:extLst>
                    <a:ext uri="{9D8B030D-6E8A-4147-A177-3AD203B41FA5}">
                      <a16:colId xmlns:a16="http://schemas.microsoft.com/office/drawing/2014/main" val="2867533457"/>
                    </a:ext>
                  </a:extLst>
                </a:gridCol>
                <a:gridCol w="329184">
                  <a:extLst>
                    <a:ext uri="{9D8B030D-6E8A-4147-A177-3AD203B41FA5}">
                      <a16:colId xmlns:a16="http://schemas.microsoft.com/office/drawing/2014/main" val="2158879526"/>
                    </a:ext>
                  </a:extLst>
                </a:gridCol>
                <a:gridCol w="370332">
                  <a:extLst>
                    <a:ext uri="{9D8B030D-6E8A-4147-A177-3AD203B41FA5}">
                      <a16:colId xmlns:a16="http://schemas.microsoft.com/office/drawing/2014/main" val="2827731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25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- 2018-06-29 18:00:03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شنطتك ناقصها لمسة تميزها وتعبر عنك أكتر؟؟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عملتلك </a:t>
                      </a:r>
                      <a:r>
                        <a:rPr kumimoji="0" lang="en-US" sz="1000" b="0" i="0" u="none" strike="noStrike" kern="1200" cap="none" spc="0" normalizeH="0" baseline="0" noProof="0">
                          <a:ln>
                            <a:noFill/>
                          </a:ln>
                          <a:solidFill>
                            <a:prstClr val="black"/>
                          </a:solidFill>
                          <a:effectLst/>
                          <a:uLnTx/>
                          <a:uFillTx/>
                          <a:latin typeface="+mn-lt"/>
                          <a:ea typeface="+mn-ea"/>
                          <a:cs typeface="+mn-cs"/>
                        </a:rPr>
                        <a:t>Pins </a:t>
                      </a:r>
                      <a:r>
                        <a:rPr kumimoji="0" lang="ar-AE" sz="1000" b="0" i="0" u="none" strike="noStrike" kern="1200" cap="none" spc="0" normalizeH="0" baseline="0" noProof="0">
                          <a:ln>
                            <a:noFill/>
                          </a:ln>
                          <a:solidFill>
                            <a:prstClr val="black"/>
                          </a:solidFill>
                          <a:effectLst/>
                          <a:uLnTx/>
                          <a:uFillTx/>
                          <a:latin typeface="+mn-lt"/>
                          <a:ea typeface="+mn-ea"/>
                          <a:cs typeface="+mn-cs"/>
                        </a:rPr>
                        <a:t>تعبر عن شخصيتك.
منتجات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2849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- 2018-06-28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التشجيع على القراءة من سن صغير من أولويات مكتبات أ.
عشان كده قسم الأطفال جزء رئيسي في كل فروعنا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2001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بنسعى في مكتبات أ لتوفير جو وتجربة متميزة لكل عملائنا في كل مرة بيزوروا فيها فروع المكتبة.
تقدروا تتعرفوا على الفرع الموجود في الصورة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3952760"/>
                  </a:ext>
                </a:extLst>
              </a:tr>
            </a:tbl>
          </a:graphicData>
        </a:graphic>
      </p:graphicFrame>
      <p:sp>
        <p:nvSpPr>
          <p:cNvPr id="4" name="Text Placeholder 3">
            <a:extLst>
              <a:ext uri="{FF2B5EF4-FFF2-40B4-BE49-F238E27FC236}">
                <a16:creationId xmlns:a16="http://schemas.microsoft.com/office/drawing/2014/main" id="{30D72D09-3578-4D0E-9C34-07C0D7A3F3F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807998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6BA2D-ABA1-4545-AA77-792374382865}"/>
              </a:ext>
            </a:extLst>
          </p:cNvPr>
          <p:cNvSpPr>
            <a:spLocks noGrp="1"/>
          </p:cNvSpPr>
          <p:nvPr>
            <p:ph type="title"/>
          </p:nvPr>
        </p:nvSpPr>
        <p:spPr/>
        <p:txBody>
          <a:bodyPr/>
          <a:lstStyle/>
          <a:p>
            <a:r>
              <a:rPr lang="en-US"/>
              <a:t>Facebook Own Posts Table  | All Pages - 3 of 12</a:t>
            </a:r>
          </a:p>
        </p:txBody>
      </p:sp>
      <p:graphicFrame>
        <p:nvGraphicFramePr>
          <p:cNvPr id="5" name="Table Placeholder 4">
            <a:extLst>
              <a:ext uri="{FF2B5EF4-FFF2-40B4-BE49-F238E27FC236}">
                <a16:creationId xmlns:a16="http://schemas.microsoft.com/office/drawing/2014/main" id="{21029854-A2E0-4502-8EF2-7220C760A097}"/>
              </a:ext>
            </a:extLst>
          </p:cNvPr>
          <p:cNvGraphicFramePr>
            <a:graphicFrameLocks noGrp="1"/>
          </p:cNvGraphicFramePr>
          <p:nvPr>
            <p:ph type="tbl" sz="quarter" idx="13"/>
            <p:extLst>
              <p:ext uri="{D42A27DB-BD31-4B8C-83A1-F6EECF244321}">
                <p14:modId xmlns:p14="http://schemas.microsoft.com/office/powerpoint/2010/main" val="197400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25948122"/>
                    </a:ext>
                  </a:extLst>
                </a:gridCol>
                <a:gridCol w="370332">
                  <a:extLst>
                    <a:ext uri="{9D8B030D-6E8A-4147-A177-3AD203B41FA5}">
                      <a16:colId xmlns:a16="http://schemas.microsoft.com/office/drawing/2014/main" val="1533951368"/>
                    </a:ext>
                  </a:extLst>
                </a:gridCol>
                <a:gridCol w="370332">
                  <a:extLst>
                    <a:ext uri="{9D8B030D-6E8A-4147-A177-3AD203B41FA5}">
                      <a16:colId xmlns:a16="http://schemas.microsoft.com/office/drawing/2014/main" val="715939749"/>
                    </a:ext>
                  </a:extLst>
                </a:gridCol>
                <a:gridCol w="370332">
                  <a:extLst>
                    <a:ext uri="{9D8B030D-6E8A-4147-A177-3AD203B41FA5}">
                      <a16:colId xmlns:a16="http://schemas.microsoft.com/office/drawing/2014/main" val="1771698508"/>
                    </a:ext>
                  </a:extLst>
                </a:gridCol>
                <a:gridCol w="329184">
                  <a:extLst>
                    <a:ext uri="{9D8B030D-6E8A-4147-A177-3AD203B41FA5}">
                      <a16:colId xmlns:a16="http://schemas.microsoft.com/office/drawing/2014/main" val="465270621"/>
                    </a:ext>
                  </a:extLst>
                </a:gridCol>
                <a:gridCol w="329184">
                  <a:extLst>
                    <a:ext uri="{9D8B030D-6E8A-4147-A177-3AD203B41FA5}">
                      <a16:colId xmlns:a16="http://schemas.microsoft.com/office/drawing/2014/main" val="3567836851"/>
                    </a:ext>
                  </a:extLst>
                </a:gridCol>
                <a:gridCol w="329184">
                  <a:extLst>
                    <a:ext uri="{9D8B030D-6E8A-4147-A177-3AD203B41FA5}">
                      <a16:colId xmlns:a16="http://schemas.microsoft.com/office/drawing/2014/main" val="2935040447"/>
                    </a:ext>
                  </a:extLst>
                </a:gridCol>
                <a:gridCol w="329184">
                  <a:extLst>
                    <a:ext uri="{9D8B030D-6E8A-4147-A177-3AD203B41FA5}">
                      <a16:colId xmlns:a16="http://schemas.microsoft.com/office/drawing/2014/main" val="630540558"/>
                    </a:ext>
                  </a:extLst>
                </a:gridCol>
                <a:gridCol w="329184">
                  <a:extLst>
                    <a:ext uri="{9D8B030D-6E8A-4147-A177-3AD203B41FA5}">
                      <a16:colId xmlns:a16="http://schemas.microsoft.com/office/drawing/2014/main" val="1835427753"/>
                    </a:ext>
                  </a:extLst>
                </a:gridCol>
                <a:gridCol w="329184">
                  <a:extLst>
                    <a:ext uri="{9D8B030D-6E8A-4147-A177-3AD203B41FA5}">
                      <a16:colId xmlns:a16="http://schemas.microsoft.com/office/drawing/2014/main" val="2143187170"/>
                    </a:ext>
                  </a:extLst>
                </a:gridCol>
                <a:gridCol w="329184">
                  <a:extLst>
                    <a:ext uri="{9D8B030D-6E8A-4147-A177-3AD203B41FA5}">
                      <a16:colId xmlns:a16="http://schemas.microsoft.com/office/drawing/2014/main" val="523774788"/>
                    </a:ext>
                  </a:extLst>
                </a:gridCol>
                <a:gridCol w="329184">
                  <a:extLst>
                    <a:ext uri="{9D8B030D-6E8A-4147-A177-3AD203B41FA5}">
                      <a16:colId xmlns:a16="http://schemas.microsoft.com/office/drawing/2014/main" val="4288065887"/>
                    </a:ext>
                  </a:extLst>
                </a:gridCol>
                <a:gridCol w="329184">
                  <a:extLst>
                    <a:ext uri="{9D8B030D-6E8A-4147-A177-3AD203B41FA5}">
                      <a16:colId xmlns:a16="http://schemas.microsoft.com/office/drawing/2014/main" val="3080741818"/>
                    </a:ext>
                  </a:extLst>
                </a:gridCol>
                <a:gridCol w="370332">
                  <a:extLst>
                    <a:ext uri="{9D8B030D-6E8A-4147-A177-3AD203B41FA5}">
                      <a16:colId xmlns:a16="http://schemas.microsoft.com/office/drawing/2014/main" val="3558075105"/>
                    </a:ext>
                  </a:extLst>
                </a:gridCol>
                <a:gridCol w="370332">
                  <a:extLst>
                    <a:ext uri="{9D8B030D-6E8A-4147-A177-3AD203B41FA5}">
                      <a16:colId xmlns:a16="http://schemas.microsoft.com/office/drawing/2014/main" val="2951512257"/>
                    </a:ext>
                  </a:extLst>
                </a:gridCol>
                <a:gridCol w="329184">
                  <a:extLst>
                    <a:ext uri="{9D8B030D-6E8A-4147-A177-3AD203B41FA5}">
                      <a16:colId xmlns:a16="http://schemas.microsoft.com/office/drawing/2014/main" val="3281973220"/>
                    </a:ext>
                  </a:extLst>
                </a:gridCol>
                <a:gridCol w="329184">
                  <a:extLst>
                    <a:ext uri="{9D8B030D-6E8A-4147-A177-3AD203B41FA5}">
                      <a16:colId xmlns:a16="http://schemas.microsoft.com/office/drawing/2014/main" val="2399453894"/>
                    </a:ext>
                  </a:extLst>
                </a:gridCol>
                <a:gridCol w="370332">
                  <a:extLst>
                    <a:ext uri="{9D8B030D-6E8A-4147-A177-3AD203B41FA5}">
                      <a16:colId xmlns:a16="http://schemas.microsoft.com/office/drawing/2014/main" val="4242817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462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11:12:01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البطارية على وشك النفاذ توجه لأقرب فرع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3619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- 2018-06-24 13:04:21 </a:t>
                      </a:r>
                      <a:r>
                        <a:rPr kumimoji="0" lang="en-US" sz="1000" b="0" i="0" u="none" strike="noStrike" kern="1200" cap="none" spc="0" normalizeH="0" baseline="0" noProof="0">
                          <a:ln>
                            <a:noFill/>
                          </a:ln>
                          <a:solidFill>
                            <a:prstClr val="black"/>
                          </a:solidFill>
                          <a:effectLst/>
                          <a:uLnTx/>
                          <a:uFillTx/>
                          <a:latin typeface="+mn-lt"/>
                          <a:ea typeface="+mn-ea"/>
                          <a:cs typeface="+mn-cs"/>
                        </a:rPr>
                        <a:t> 
 Now is your chance 
Register and Join us in the (CV and cover letter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Saturday June 30th at ALEF Bookstores El Merghany Branch. 6:30 PM to 9:30 PM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74061222"/>
                  </a:ext>
                </a:extLst>
              </a:tr>
            </a:tbl>
          </a:graphicData>
        </a:graphic>
      </p:graphicFrame>
      <p:sp>
        <p:nvSpPr>
          <p:cNvPr id="4" name="Text Placeholder 3">
            <a:extLst>
              <a:ext uri="{FF2B5EF4-FFF2-40B4-BE49-F238E27FC236}">
                <a16:creationId xmlns:a16="http://schemas.microsoft.com/office/drawing/2014/main" id="{35C5C2E6-7A3C-4386-A1DC-C370AC76DC6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915249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C8E0-3006-43B9-9C4C-2BB6772E9A37}"/>
              </a:ext>
            </a:extLst>
          </p:cNvPr>
          <p:cNvSpPr>
            <a:spLocks noGrp="1"/>
          </p:cNvSpPr>
          <p:nvPr>
            <p:ph type="title"/>
          </p:nvPr>
        </p:nvSpPr>
        <p:spPr/>
        <p:txBody>
          <a:bodyPr/>
          <a:lstStyle/>
          <a:p>
            <a:r>
              <a:rPr lang="en-US"/>
              <a:t>Facebook Own Posts Table  | All Pages - 4 of 12</a:t>
            </a:r>
          </a:p>
        </p:txBody>
      </p:sp>
      <p:graphicFrame>
        <p:nvGraphicFramePr>
          <p:cNvPr id="5" name="Table Placeholder 4">
            <a:extLst>
              <a:ext uri="{FF2B5EF4-FFF2-40B4-BE49-F238E27FC236}">
                <a16:creationId xmlns:a16="http://schemas.microsoft.com/office/drawing/2014/main" id="{E6D5FF78-96BA-4399-B1D0-1E8FCE86B7D3}"/>
              </a:ext>
            </a:extLst>
          </p:cNvPr>
          <p:cNvGraphicFramePr>
            <a:graphicFrameLocks noGrp="1"/>
          </p:cNvGraphicFramePr>
          <p:nvPr>
            <p:ph type="tbl" sz="quarter" idx="13"/>
            <p:extLst>
              <p:ext uri="{D42A27DB-BD31-4B8C-83A1-F6EECF244321}">
                <p14:modId xmlns:p14="http://schemas.microsoft.com/office/powerpoint/2010/main" val="2539015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6506757"/>
                    </a:ext>
                  </a:extLst>
                </a:gridCol>
                <a:gridCol w="370332">
                  <a:extLst>
                    <a:ext uri="{9D8B030D-6E8A-4147-A177-3AD203B41FA5}">
                      <a16:colId xmlns:a16="http://schemas.microsoft.com/office/drawing/2014/main" val="1600200292"/>
                    </a:ext>
                  </a:extLst>
                </a:gridCol>
                <a:gridCol w="370332">
                  <a:extLst>
                    <a:ext uri="{9D8B030D-6E8A-4147-A177-3AD203B41FA5}">
                      <a16:colId xmlns:a16="http://schemas.microsoft.com/office/drawing/2014/main" val="1163646993"/>
                    </a:ext>
                  </a:extLst>
                </a:gridCol>
                <a:gridCol w="370332">
                  <a:extLst>
                    <a:ext uri="{9D8B030D-6E8A-4147-A177-3AD203B41FA5}">
                      <a16:colId xmlns:a16="http://schemas.microsoft.com/office/drawing/2014/main" val="1220320199"/>
                    </a:ext>
                  </a:extLst>
                </a:gridCol>
                <a:gridCol w="329184">
                  <a:extLst>
                    <a:ext uri="{9D8B030D-6E8A-4147-A177-3AD203B41FA5}">
                      <a16:colId xmlns:a16="http://schemas.microsoft.com/office/drawing/2014/main" val="1014483316"/>
                    </a:ext>
                  </a:extLst>
                </a:gridCol>
                <a:gridCol w="329184">
                  <a:extLst>
                    <a:ext uri="{9D8B030D-6E8A-4147-A177-3AD203B41FA5}">
                      <a16:colId xmlns:a16="http://schemas.microsoft.com/office/drawing/2014/main" val="1623718893"/>
                    </a:ext>
                  </a:extLst>
                </a:gridCol>
                <a:gridCol w="329184">
                  <a:extLst>
                    <a:ext uri="{9D8B030D-6E8A-4147-A177-3AD203B41FA5}">
                      <a16:colId xmlns:a16="http://schemas.microsoft.com/office/drawing/2014/main" val="267730452"/>
                    </a:ext>
                  </a:extLst>
                </a:gridCol>
                <a:gridCol w="329184">
                  <a:extLst>
                    <a:ext uri="{9D8B030D-6E8A-4147-A177-3AD203B41FA5}">
                      <a16:colId xmlns:a16="http://schemas.microsoft.com/office/drawing/2014/main" val="903763889"/>
                    </a:ext>
                  </a:extLst>
                </a:gridCol>
                <a:gridCol w="329184">
                  <a:extLst>
                    <a:ext uri="{9D8B030D-6E8A-4147-A177-3AD203B41FA5}">
                      <a16:colId xmlns:a16="http://schemas.microsoft.com/office/drawing/2014/main" val="383027545"/>
                    </a:ext>
                  </a:extLst>
                </a:gridCol>
                <a:gridCol w="329184">
                  <a:extLst>
                    <a:ext uri="{9D8B030D-6E8A-4147-A177-3AD203B41FA5}">
                      <a16:colId xmlns:a16="http://schemas.microsoft.com/office/drawing/2014/main" val="2737366513"/>
                    </a:ext>
                  </a:extLst>
                </a:gridCol>
                <a:gridCol w="329184">
                  <a:extLst>
                    <a:ext uri="{9D8B030D-6E8A-4147-A177-3AD203B41FA5}">
                      <a16:colId xmlns:a16="http://schemas.microsoft.com/office/drawing/2014/main" val="3120102782"/>
                    </a:ext>
                  </a:extLst>
                </a:gridCol>
                <a:gridCol w="329184">
                  <a:extLst>
                    <a:ext uri="{9D8B030D-6E8A-4147-A177-3AD203B41FA5}">
                      <a16:colId xmlns:a16="http://schemas.microsoft.com/office/drawing/2014/main" val="2053051608"/>
                    </a:ext>
                  </a:extLst>
                </a:gridCol>
                <a:gridCol w="329184">
                  <a:extLst>
                    <a:ext uri="{9D8B030D-6E8A-4147-A177-3AD203B41FA5}">
                      <a16:colId xmlns:a16="http://schemas.microsoft.com/office/drawing/2014/main" val="3027921694"/>
                    </a:ext>
                  </a:extLst>
                </a:gridCol>
                <a:gridCol w="370332">
                  <a:extLst>
                    <a:ext uri="{9D8B030D-6E8A-4147-A177-3AD203B41FA5}">
                      <a16:colId xmlns:a16="http://schemas.microsoft.com/office/drawing/2014/main" val="2502995542"/>
                    </a:ext>
                  </a:extLst>
                </a:gridCol>
                <a:gridCol w="370332">
                  <a:extLst>
                    <a:ext uri="{9D8B030D-6E8A-4147-A177-3AD203B41FA5}">
                      <a16:colId xmlns:a16="http://schemas.microsoft.com/office/drawing/2014/main" val="2167605121"/>
                    </a:ext>
                  </a:extLst>
                </a:gridCol>
                <a:gridCol w="329184">
                  <a:extLst>
                    <a:ext uri="{9D8B030D-6E8A-4147-A177-3AD203B41FA5}">
                      <a16:colId xmlns:a16="http://schemas.microsoft.com/office/drawing/2014/main" val="2016366059"/>
                    </a:ext>
                  </a:extLst>
                </a:gridCol>
                <a:gridCol w="329184">
                  <a:extLst>
                    <a:ext uri="{9D8B030D-6E8A-4147-A177-3AD203B41FA5}">
                      <a16:colId xmlns:a16="http://schemas.microsoft.com/office/drawing/2014/main" val="192179901"/>
                    </a:ext>
                  </a:extLst>
                </a:gridCol>
                <a:gridCol w="370332">
                  <a:extLst>
                    <a:ext uri="{9D8B030D-6E8A-4147-A177-3AD203B41FA5}">
                      <a16:colId xmlns:a16="http://schemas.microsoft.com/office/drawing/2014/main" val="155250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496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- 2018-06-22 19:55:10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أجازة العيد والصيف معناها قعدة حلوة ع البحر، ما تنساش الكتاب اللي هيكمل الجو !!
ايه الكتاب اللي هتقراه على البحر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7520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- 2018-06-21 23:46:06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2648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- 2018-06-20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فقط عندما نفقد كل شيء، نكون أحراراً لفعل أي شيء”
تشاك بولانيك | نادي القتال
ما هما القاعدتان الأولى والثانية لنادي القتال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76692833"/>
                  </a:ext>
                </a:extLst>
              </a:tr>
            </a:tbl>
          </a:graphicData>
        </a:graphic>
      </p:graphicFrame>
      <p:sp>
        <p:nvSpPr>
          <p:cNvPr id="4" name="Text Placeholder 3">
            <a:extLst>
              <a:ext uri="{FF2B5EF4-FFF2-40B4-BE49-F238E27FC236}">
                <a16:creationId xmlns:a16="http://schemas.microsoft.com/office/drawing/2014/main" id="{5D7C9A68-BD64-41CF-9458-3AAE3B4C790A}"/>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151652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7AE0F-D7FC-4FE9-A8D8-F84F72F264DB}"/>
              </a:ext>
            </a:extLst>
          </p:cNvPr>
          <p:cNvSpPr>
            <a:spLocks noGrp="1"/>
          </p:cNvSpPr>
          <p:nvPr>
            <p:ph type="title"/>
          </p:nvPr>
        </p:nvSpPr>
        <p:spPr/>
        <p:txBody>
          <a:bodyPr/>
          <a:lstStyle/>
          <a:p>
            <a:r>
              <a:rPr lang="en-US"/>
              <a:t>Facebook Own Posts Table  | All Pages - 5 of 12</a:t>
            </a:r>
          </a:p>
        </p:txBody>
      </p:sp>
      <p:graphicFrame>
        <p:nvGraphicFramePr>
          <p:cNvPr id="5" name="Table Placeholder 4">
            <a:extLst>
              <a:ext uri="{FF2B5EF4-FFF2-40B4-BE49-F238E27FC236}">
                <a16:creationId xmlns:a16="http://schemas.microsoft.com/office/drawing/2014/main" id="{6E26BC62-42F8-44CD-A45F-D543A9FD6EEE}"/>
              </a:ext>
            </a:extLst>
          </p:cNvPr>
          <p:cNvGraphicFramePr>
            <a:graphicFrameLocks noGrp="1"/>
          </p:cNvGraphicFramePr>
          <p:nvPr>
            <p:ph type="tbl" sz="quarter" idx="13"/>
            <p:extLst>
              <p:ext uri="{D42A27DB-BD31-4B8C-83A1-F6EECF244321}">
                <p14:modId xmlns:p14="http://schemas.microsoft.com/office/powerpoint/2010/main" val="228405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5182554"/>
                    </a:ext>
                  </a:extLst>
                </a:gridCol>
                <a:gridCol w="370332">
                  <a:extLst>
                    <a:ext uri="{9D8B030D-6E8A-4147-A177-3AD203B41FA5}">
                      <a16:colId xmlns:a16="http://schemas.microsoft.com/office/drawing/2014/main" val="706615247"/>
                    </a:ext>
                  </a:extLst>
                </a:gridCol>
                <a:gridCol w="370332">
                  <a:extLst>
                    <a:ext uri="{9D8B030D-6E8A-4147-A177-3AD203B41FA5}">
                      <a16:colId xmlns:a16="http://schemas.microsoft.com/office/drawing/2014/main" val="3546283628"/>
                    </a:ext>
                  </a:extLst>
                </a:gridCol>
                <a:gridCol w="370332">
                  <a:extLst>
                    <a:ext uri="{9D8B030D-6E8A-4147-A177-3AD203B41FA5}">
                      <a16:colId xmlns:a16="http://schemas.microsoft.com/office/drawing/2014/main" val="2616096216"/>
                    </a:ext>
                  </a:extLst>
                </a:gridCol>
                <a:gridCol w="329184">
                  <a:extLst>
                    <a:ext uri="{9D8B030D-6E8A-4147-A177-3AD203B41FA5}">
                      <a16:colId xmlns:a16="http://schemas.microsoft.com/office/drawing/2014/main" val="3159181309"/>
                    </a:ext>
                  </a:extLst>
                </a:gridCol>
                <a:gridCol w="329184">
                  <a:extLst>
                    <a:ext uri="{9D8B030D-6E8A-4147-A177-3AD203B41FA5}">
                      <a16:colId xmlns:a16="http://schemas.microsoft.com/office/drawing/2014/main" val="150935172"/>
                    </a:ext>
                  </a:extLst>
                </a:gridCol>
                <a:gridCol w="329184">
                  <a:extLst>
                    <a:ext uri="{9D8B030D-6E8A-4147-A177-3AD203B41FA5}">
                      <a16:colId xmlns:a16="http://schemas.microsoft.com/office/drawing/2014/main" val="2286183448"/>
                    </a:ext>
                  </a:extLst>
                </a:gridCol>
                <a:gridCol w="329184">
                  <a:extLst>
                    <a:ext uri="{9D8B030D-6E8A-4147-A177-3AD203B41FA5}">
                      <a16:colId xmlns:a16="http://schemas.microsoft.com/office/drawing/2014/main" val="1153321485"/>
                    </a:ext>
                  </a:extLst>
                </a:gridCol>
                <a:gridCol w="329184">
                  <a:extLst>
                    <a:ext uri="{9D8B030D-6E8A-4147-A177-3AD203B41FA5}">
                      <a16:colId xmlns:a16="http://schemas.microsoft.com/office/drawing/2014/main" val="357450993"/>
                    </a:ext>
                  </a:extLst>
                </a:gridCol>
                <a:gridCol w="329184">
                  <a:extLst>
                    <a:ext uri="{9D8B030D-6E8A-4147-A177-3AD203B41FA5}">
                      <a16:colId xmlns:a16="http://schemas.microsoft.com/office/drawing/2014/main" val="3449812915"/>
                    </a:ext>
                  </a:extLst>
                </a:gridCol>
                <a:gridCol w="329184">
                  <a:extLst>
                    <a:ext uri="{9D8B030D-6E8A-4147-A177-3AD203B41FA5}">
                      <a16:colId xmlns:a16="http://schemas.microsoft.com/office/drawing/2014/main" val="3935269479"/>
                    </a:ext>
                  </a:extLst>
                </a:gridCol>
                <a:gridCol w="329184">
                  <a:extLst>
                    <a:ext uri="{9D8B030D-6E8A-4147-A177-3AD203B41FA5}">
                      <a16:colId xmlns:a16="http://schemas.microsoft.com/office/drawing/2014/main" val="4186606065"/>
                    </a:ext>
                  </a:extLst>
                </a:gridCol>
                <a:gridCol w="329184">
                  <a:extLst>
                    <a:ext uri="{9D8B030D-6E8A-4147-A177-3AD203B41FA5}">
                      <a16:colId xmlns:a16="http://schemas.microsoft.com/office/drawing/2014/main" val="1860057190"/>
                    </a:ext>
                  </a:extLst>
                </a:gridCol>
                <a:gridCol w="370332">
                  <a:extLst>
                    <a:ext uri="{9D8B030D-6E8A-4147-A177-3AD203B41FA5}">
                      <a16:colId xmlns:a16="http://schemas.microsoft.com/office/drawing/2014/main" val="3343883389"/>
                    </a:ext>
                  </a:extLst>
                </a:gridCol>
                <a:gridCol w="370332">
                  <a:extLst>
                    <a:ext uri="{9D8B030D-6E8A-4147-A177-3AD203B41FA5}">
                      <a16:colId xmlns:a16="http://schemas.microsoft.com/office/drawing/2014/main" val="3364251668"/>
                    </a:ext>
                  </a:extLst>
                </a:gridCol>
                <a:gridCol w="329184">
                  <a:extLst>
                    <a:ext uri="{9D8B030D-6E8A-4147-A177-3AD203B41FA5}">
                      <a16:colId xmlns:a16="http://schemas.microsoft.com/office/drawing/2014/main" val="3026703091"/>
                    </a:ext>
                  </a:extLst>
                </a:gridCol>
                <a:gridCol w="329184">
                  <a:extLst>
                    <a:ext uri="{9D8B030D-6E8A-4147-A177-3AD203B41FA5}">
                      <a16:colId xmlns:a16="http://schemas.microsoft.com/office/drawing/2014/main" val="93232436"/>
                    </a:ext>
                  </a:extLst>
                </a:gridCol>
                <a:gridCol w="370332">
                  <a:extLst>
                    <a:ext uri="{9D8B030D-6E8A-4147-A177-3AD203B41FA5}">
                      <a16:colId xmlns:a16="http://schemas.microsoft.com/office/drawing/2014/main" val="3653310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156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- 2018-06-19 17:00:00 </a:t>
                      </a:r>
                      <a:r>
                        <a:rPr kumimoji="0" lang="en-US" sz="1000" b="0" i="0" u="none" strike="noStrike" kern="1200" cap="none" spc="0" normalizeH="0" baseline="0" noProof="0">
                          <a:ln>
                            <a:noFill/>
                          </a:ln>
                          <a:solidFill>
                            <a:prstClr val="black"/>
                          </a:solidFill>
                          <a:effectLst/>
                          <a:uLnTx/>
                          <a:uFillTx/>
                          <a:latin typeface="+mn-lt"/>
                          <a:ea typeface="+mn-ea"/>
                          <a:cs typeface="+mn-cs"/>
                        </a:rPr>
                        <a:t> 
 Ideas are bulletproof.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142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- 2018-06-18 17:00:00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الكتاب معاك في أي مكان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064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- 2018-06-17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المتعة والفايدة حاجتين مش بيفترقوا عندنا، خلي عيديتهم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05804269"/>
                  </a:ext>
                </a:extLst>
              </a:tr>
            </a:tbl>
          </a:graphicData>
        </a:graphic>
      </p:graphicFrame>
      <p:sp>
        <p:nvSpPr>
          <p:cNvPr id="4" name="Text Placeholder 3">
            <a:extLst>
              <a:ext uri="{FF2B5EF4-FFF2-40B4-BE49-F238E27FC236}">
                <a16:creationId xmlns:a16="http://schemas.microsoft.com/office/drawing/2014/main" id="{25E5A094-33B6-4AC8-BBF3-567CBBBE045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731185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3124F-48F7-4F5E-A715-F9BC1D55BCB8}"/>
              </a:ext>
            </a:extLst>
          </p:cNvPr>
          <p:cNvSpPr>
            <a:spLocks noGrp="1"/>
          </p:cNvSpPr>
          <p:nvPr>
            <p:ph type="title"/>
          </p:nvPr>
        </p:nvSpPr>
        <p:spPr/>
        <p:txBody>
          <a:bodyPr/>
          <a:lstStyle/>
          <a:p>
            <a:r>
              <a:rPr lang="en-US"/>
              <a:t>Facebook Own Posts Table  | All Pages - 6 of 12</a:t>
            </a:r>
          </a:p>
        </p:txBody>
      </p:sp>
      <p:graphicFrame>
        <p:nvGraphicFramePr>
          <p:cNvPr id="5" name="Table Placeholder 4">
            <a:extLst>
              <a:ext uri="{FF2B5EF4-FFF2-40B4-BE49-F238E27FC236}">
                <a16:creationId xmlns:a16="http://schemas.microsoft.com/office/drawing/2014/main" id="{D93F7030-EEF0-4CE0-A96E-637CD6506A01}"/>
              </a:ext>
            </a:extLst>
          </p:cNvPr>
          <p:cNvGraphicFramePr>
            <a:graphicFrameLocks noGrp="1"/>
          </p:cNvGraphicFramePr>
          <p:nvPr>
            <p:ph type="tbl" sz="quarter" idx="13"/>
            <p:extLst>
              <p:ext uri="{D42A27DB-BD31-4B8C-83A1-F6EECF244321}">
                <p14:modId xmlns:p14="http://schemas.microsoft.com/office/powerpoint/2010/main" val="335904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5683487"/>
                    </a:ext>
                  </a:extLst>
                </a:gridCol>
                <a:gridCol w="370332">
                  <a:extLst>
                    <a:ext uri="{9D8B030D-6E8A-4147-A177-3AD203B41FA5}">
                      <a16:colId xmlns:a16="http://schemas.microsoft.com/office/drawing/2014/main" val="3851035850"/>
                    </a:ext>
                  </a:extLst>
                </a:gridCol>
                <a:gridCol w="370332">
                  <a:extLst>
                    <a:ext uri="{9D8B030D-6E8A-4147-A177-3AD203B41FA5}">
                      <a16:colId xmlns:a16="http://schemas.microsoft.com/office/drawing/2014/main" val="888378009"/>
                    </a:ext>
                  </a:extLst>
                </a:gridCol>
                <a:gridCol w="370332">
                  <a:extLst>
                    <a:ext uri="{9D8B030D-6E8A-4147-A177-3AD203B41FA5}">
                      <a16:colId xmlns:a16="http://schemas.microsoft.com/office/drawing/2014/main" val="129101439"/>
                    </a:ext>
                  </a:extLst>
                </a:gridCol>
                <a:gridCol w="329184">
                  <a:extLst>
                    <a:ext uri="{9D8B030D-6E8A-4147-A177-3AD203B41FA5}">
                      <a16:colId xmlns:a16="http://schemas.microsoft.com/office/drawing/2014/main" val="3820867686"/>
                    </a:ext>
                  </a:extLst>
                </a:gridCol>
                <a:gridCol w="329184">
                  <a:extLst>
                    <a:ext uri="{9D8B030D-6E8A-4147-A177-3AD203B41FA5}">
                      <a16:colId xmlns:a16="http://schemas.microsoft.com/office/drawing/2014/main" val="164388194"/>
                    </a:ext>
                  </a:extLst>
                </a:gridCol>
                <a:gridCol w="329184">
                  <a:extLst>
                    <a:ext uri="{9D8B030D-6E8A-4147-A177-3AD203B41FA5}">
                      <a16:colId xmlns:a16="http://schemas.microsoft.com/office/drawing/2014/main" val="4128645036"/>
                    </a:ext>
                  </a:extLst>
                </a:gridCol>
                <a:gridCol w="329184">
                  <a:extLst>
                    <a:ext uri="{9D8B030D-6E8A-4147-A177-3AD203B41FA5}">
                      <a16:colId xmlns:a16="http://schemas.microsoft.com/office/drawing/2014/main" val="2097418963"/>
                    </a:ext>
                  </a:extLst>
                </a:gridCol>
                <a:gridCol w="329184">
                  <a:extLst>
                    <a:ext uri="{9D8B030D-6E8A-4147-A177-3AD203B41FA5}">
                      <a16:colId xmlns:a16="http://schemas.microsoft.com/office/drawing/2014/main" val="80313147"/>
                    </a:ext>
                  </a:extLst>
                </a:gridCol>
                <a:gridCol w="329184">
                  <a:extLst>
                    <a:ext uri="{9D8B030D-6E8A-4147-A177-3AD203B41FA5}">
                      <a16:colId xmlns:a16="http://schemas.microsoft.com/office/drawing/2014/main" val="2108731858"/>
                    </a:ext>
                  </a:extLst>
                </a:gridCol>
                <a:gridCol w="329184">
                  <a:extLst>
                    <a:ext uri="{9D8B030D-6E8A-4147-A177-3AD203B41FA5}">
                      <a16:colId xmlns:a16="http://schemas.microsoft.com/office/drawing/2014/main" val="1369135831"/>
                    </a:ext>
                  </a:extLst>
                </a:gridCol>
                <a:gridCol w="329184">
                  <a:extLst>
                    <a:ext uri="{9D8B030D-6E8A-4147-A177-3AD203B41FA5}">
                      <a16:colId xmlns:a16="http://schemas.microsoft.com/office/drawing/2014/main" val="2670817335"/>
                    </a:ext>
                  </a:extLst>
                </a:gridCol>
                <a:gridCol w="329184">
                  <a:extLst>
                    <a:ext uri="{9D8B030D-6E8A-4147-A177-3AD203B41FA5}">
                      <a16:colId xmlns:a16="http://schemas.microsoft.com/office/drawing/2014/main" val="2950200669"/>
                    </a:ext>
                  </a:extLst>
                </a:gridCol>
                <a:gridCol w="370332">
                  <a:extLst>
                    <a:ext uri="{9D8B030D-6E8A-4147-A177-3AD203B41FA5}">
                      <a16:colId xmlns:a16="http://schemas.microsoft.com/office/drawing/2014/main" val="3211801898"/>
                    </a:ext>
                  </a:extLst>
                </a:gridCol>
                <a:gridCol w="370332">
                  <a:extLst>
                    <a:ext uri="{9D8B030D-6E8A-4147-A177-3AD203B41FA5}">
                      <a16:colId xmlns:a16="http://schemas.microsoft.com/office/drawing/2014/main" val="2848102967"/>
                    </a:ext>
                  </a:extLst>
                </a:gridCol>
                <a:gridCol w="329184">
                  <a:extLst>
                    <a:ext uri="{9D8B030D-6E8A-4147-A177-3AD203B41FA5}">
                      <a16:colId xmlns:a16="http://schemas.microsoft.com/office/drawing/2014/main" val="3821494446"/>
                    </a:ext>
                  </a:extLst>
                </a:gridCol>
                <a:gridCol w="329184">
                  <a:extLst>
                    <a:ext uri="{9D8B030D-6E8A-4147-A177-3AD203B41FA5}">
                      <a16:colId xmlns:a16="http://schemas.microsoft.com/office/drawing/2014/main" val="2717960682"/>
                    </a:ext>
                  </a:extLst>
                </a:gridCol>
                <a:gridCol w="370332">
                  <a:extLst>
                    <a:ext uri="{9D8B030D-6E8A-4147-A177-3AD203B41FA5}">
                      <a16:colId xmlns:a16="http://schemas.microsoft.com/office/drawing/2014/main" val="409267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865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أنه يمكنك الذهاب إلى مكان ما كل صباح، لنقل إلى زاوية خان قوافل تجار السكر لتسمع شمس
الدين التبريزي يتحدث عن حجاب القلب، طبيعة الاجتهاد، أو كيف تتخطى حال السؤال والجواب القلق.
يقدم لنا هذا الكتاب مدخلاً إلى ذاك الحضور المدهش. اذهب هناك ساعة كل يوم؛ مهما استغرق ذلك، ثم
اقرأ أشعار الرومي واستشعر فتوح صداقتها فيك.
كولمان باركس عن كتاب "أنا والرومي" لويليام  س.شيتيك.
حالياً بفروع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89012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12:00:02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قصص </a:t>
                      </a:r>
                      <a:r>
                        <a:rPr kumimoji="0" lang="en-US" sz="1000" b="0" i="0" u="none" strike="noStrike" kern="1200" cap="none" spc="0" normalizeH="0" baseline="0" noProof="0">
                          <a:ln>
                            <a:noFill/>
                          </a:ln>
                          <a:solidFill>
                            <a:prstClr val="black"/>
                          </a:solidFill>
                          <a:effectLst/>
                          <a:uLnTx/>
                          <a:uFillTx/>
                          <a:latin typeface="+mn-lt"/>
                          <a:ea typeface="+mn-ea"/>
                          <a:cs typeface="+mn-cs"/>
                        </a:rPr>
                        <a:t>Roald Dahl </a:t>
                      </a:r>
                      <a:r>
                        <a:rPr kumimoji="0" lang="ar-AE" sz="1000" b="0" i="0" u="none" strike="noStrike" kern="1200" cap="none" spc="0" normalizeH="0" baseline="0" noProof="0">
                          <a:ln>
                            <a:noFill/>
                          </a:ln>
                          <a:solidFill>
                            <a:prstClr val="black"/>
                          </a:solidFill>
                          <a:effectLst/>
                          <a:uLnTx/>
                          <a:uFillTx/>
                          <a:latin typeface="+mn-lt"/>
                          <a:ea typeface="+mn-ea"/>
                          <a:cs typeface="+mn-cs"/>
                        </a:rPr>
                        <a:t>عيدية أطفالك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30598069"/>
                  </a:ext>
                </a:extLst>
              </a:tr>
            </a:tbl>
          </a:graphicData>
        </a:graphic>
      </p:graphicFrame>
      <p:sp>
        <p:nvSpPr>
          <p:cNvPr id="4" name="Text Placeholder 3">
            <a:extLst>
              <a:ext uri="{FF2B5EF4-FFF2-40B4-BE49-F238E27FC236}">
                <a16:creationId xmlns:a16="http://schemas.microsoft.com/office/drawing/2014/main" id="{F5ADC104-14BE-439D-A36D-EADA3A43F6D1}"/>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503159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96279-4606-474F-969D-DD66980BF82A}"/>
              </a:ext>
            </a:extLst>
          </p:cNvPr>
          <p:cNvSpPr>
            <a:spLocks noGrp="1"/>
          </p:cNvSpPr>
          <p:nvPr>
            <p:ph type="title"/>
          </p:nvPr>
        </p:nvSpPr>
        <p:spPr/>
        <p:txBody>
          <a:bodyPr/>
          <a:lstStyle/>
          <a:p>
            <a:r>
              <a:rPr lang="en-US"/>
              <a:t>Facebook Own Posts Table  | All Pages - 7 of 12</a:t>
            </a:r>
          </a:p>
        </p:txBody>
      </p:sp>
      <p:graphicFrame>
        <p:nvGraphicFramePr>
          <p:cNvPr id="5" name="Table Placeholder 4">
            <a:extLst>
              <a:ext uri="{FF2B5EF4-FFF2-40B4-BE49-F238E27FC236}">
                <a16:creationId xmlns:a16="http://schemas.microsoft.com/office/drawing/2014/main" id="{8E449E3E-A744-4C90-97D5-62B6C1E4CFDC}"/>
              </a:ext>
            </a:extLst>
          </p:cNvPr>
          <p:cNvGraphicFramePr>
            <a:graphicFrameLocks noGrp="1"/>
          </p:cNvGraphicFramePr>
          <p:nvPr>
            <p:ph type="tbl" sz="quarter" idx="13"/>
            <p:extLst>
              <p:ext uri="{D42A27DB-BD31-4B8C-83A1-F6EECF244321}">
                <p14:modId xmlns:p14="http://schemas.microsoft.com/office/powerpoint/2010/main" val="3064095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63711678"/>
                    </a:ext>
                  </a:extLst>
                </a:gridCol>
                <a:gridCol w="370332">
                  <a:extLst>
                    <a:ext uri="{9D8B030D-6E8A-4147-A177-3AD203B41FA5}">
                      <a16:colId xmlns:a16="http://schemas.microsoft.com/office/drawing/2014/main" val="91798286"/>
                    </a:ext>
                  </a:extLst>
                </a:gridCol>
                <a:gridCol w="370332">
                  <a:extLst>
                    <a:ext uri="{9D8B030D-6E8A-4147-A177-3AD203B41FA5}">
                      <a16:colId xmlns:a16="http://schemas.microsoft.com/office/drawing/2014/main" val="2430709811"/>
                    </a:ext>
                  </a:extLst>
                </a:gridCol>
                <a:gridCol w="370332">
                  <a:extLst>
                    <a:ext uri="{9D8B030D-6E8A-4147-A177-3AD203B41FA5}">
                      <a16:colId xmlns:a16="http://schemas.microsoft.com/office/drawing/2014/main" val="2344971931"/>
                    </a:ext>
                  </a:extLst>
                </a:gridCol>
                <a:gridCol w="329184">
                  <a:extLst>
                    <a:ext uri="{9D8B030D-6E8A-4147-A177-3AD203B41FA5}">
                      <a16:colId xmlns:a16="http://schemas.microsoft.com/office/drawing/2014/main" val="4273049587"/>
                    </a:ext>
                  </a:extLst>
                </a:gridCol>
                <a:gridCol w="329184">
                  <a:extLst>
                    <a:ext uri="{9D8B030D-6E8A-4147-A177-3AD203B41FA5}">
                      <a16:colId xmlns:a16="http://schemas.microsoft.com/office/drawing/2014/main" val="374952086"/>
                    </a:ext>
                  </a:extLst>
                </a:gridCol>
                <a:gridCol w="329184">
                  <a:extLst>
                    <a:ext uri="{9D8B030D-6E8A-4147-A177-3AD203B41FA5}">
                      <a16:colId xmlns:a16="http://schemas.microsoft.com/office/drawing/2014/main" val="1610863442"/>
                    </a:ext>
                  </a:extLst>
                </a:gridCol>
                <a:gridCol w="329184">
                  <a:extLst>
                    <a:ext uri="{9D8B030D-6E8A-4147-A177-3AD203B41FA5}">
                      <a16:colId xmlns:a16="http://schemas.microsoft.com/office/drawing/2014/main" val="271980485"/>
                    </a:ext>
                  </a:extLst>
                </a:gridCol>
                <a:gridCol w="329184">
                  <a:extLst>
                    <a:ext uri="{9D8B030D-6E8A-4147-A177-3AD203B41FA5}">
                      <a16:colId xmlns:a16="http://schemas.microsoft.com/office/drawing/2014/main" val="3983293551"/>
                    </a:ext>
                  </a:extLst>
                </a:gridCol>
                <a:gridCol w="329184">
                  <a:extLst>
                    <a:ext uri="{9D8B030D-6E8A-4147-A177-3AD203B41FA5}">
                      <a16:colId xmlns:a16="http://schemas.microsoft.com/office/drawing/2014/main" val="1510413625"/>
                    </a:ext>
                  </a:extLst>
                </a:gridCol>
                <a:gridCol w="329184">
                  <a:extLst>
                    <a:ext uri="{9D8B030D-6E8A-4147-A177-3AD203B41FA5}">
                      <a16:colId xmlns:a16="http://schemas.microsoft.com/office/drawing/2014/main" val="711998777"/>
                    </a:ext>
                  </a:extLst>
                </a:gridCol>
                <a:gridCol w="329184">
                  <a:extLst>
                    <a:ext uri="{9D8B030D-6E8A-4147-A177-3AD203B41FA5}">
                      <a16:colId xmlns:a16="http://schemas.microsoft.com/office/drawing/2014/main" val="3977100788"/>
                    </a:ext>
                  </a:extLst>
                </a:gridCol>
                <a:gridCol w="329184">
                  <a:extLst>
                    <a:ext uri="{9D8B030D-6E8A-4147-A177-3AD203B41FA5}">
                      <a16:colId xmlns:a16="http://schemas.microsoft.com/office/drawing/2014/main" val="981541558"/>
                    </a:ext>
                  </a:extLst>
                </a:gridCol>
                <a:gridCol w="370332">
                  <a:extLst>
                    <a:ext uri="{9D8B030D-6E8A-4147-A177-3AD203B41FA5}">
                      <a16:colId xmlns:a16="http://schemas.microsoft.com/office/drawing/2014/main" val="3026949540"/>
                    </a:ext>
                  </a:extLst>
                </a:gridCol>
                <a:gridCol w="370332">
                  <a:extLst>
                    <a:ext uri="{9D8B030D-6E8A-4147-A177-3AD203B41FA5}">
                      <a16:colId xmlns:a16="http://schemas.microsoft.com/office/drawing/2014/main" val="1319869313"/>
                    </a:ext>
                  </a:extLst>
                </a:gridCol>
                <a:gridCol w="329184">
                  <a:extLst>
                    <a:ext uri="{9D8B030D-6E8A-4147-A177-3AD203B41FA5}">
                      <a16:colId xmlns:a16="http://schemas.microsoft.com/office/drawing/2014/main" val="2271108239"/>
                    </a:ext>
                  </a:extLst>
                </a:gridCol>
                <a:gridCol w="329184">
                  <a:extLst>
                    <a:ext uri="{9D8B030D-6E8A-4147-A177-3AD203B41FA5}">
                      <a16:colId xmlns:a16="http://schemas.microsoft.com/office/drawing/2014/main" val="353852663"/>
                    </a:ext>
                  </a:extLst>
                </a:gridCol>
                <a:gridCol w="370332">
                  <a:extLst>
                    <a:ext uri="{9D8B030D-6E8A-4147-A177-3AD203B41FA5}">
                      <a16:colId xmlns:a16="http://schemas.microsoft.com/office/drawing/2014/main" val="3253479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729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أحدث إصدارات الكرمة.
الجزء الثاني من رواية روح للكاتبة رشا زيدان.
"لك وحدك" متوفر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4747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 لازم العيدية فلوس، ممكن كتاب، كتابين، تلاتة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0865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10:00:19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44938321"/>
                  </a:ext>
                </a:extLst>
              </a:tr>
            </a:tbl>
          </a:graphicData>
        </a:graphic>
      </p:graphicFrame>
      <p:sp>
        <p:nvSpPr>
          <p:cNvPr id="4" name="Text Placeholder 3">
            <a:extLst>
              <a:ext uri="{FF2B5EF4-FFF2-40B4-BE49-F238E27FC236}">
                <a16:creationId xmlns:a16="http://schemas.microsoft.com/office/drawing/2014/main" id="{B89EF978-6A96-437C-986B-98229D93E75F}"/>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885439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2E7C3-A663-488C-B4CF-31F5244E437C}"/>
              </a:ext>
            </a:extLst>
          </p:cNvPr>
          <p:cNvSpPr>
            <a:spLocks noGrp="1"/>
          </p:cNvSpPr>
          <p:nvPr>
            <p:ph type="title"/>
          </p:nvPr>
        </p:nvSpPr>
        <p:spPr/>
        <p:txBody>
          <a:bodyPr/>
          <a:lstStyle/>
          <a:p>
            <a:r>
              <a:rPr lang="en-US"/>
              <a:t>Facebook Own Posts Table  | All Pages - 8 of 12</a:t>
            </a:r>
          </a:p>
        </p:txBody>
      </p:sp>
      <p:graphicFrame>
        <p:nvGraphicFramePr>
          <p:cNvPr id="5" name="Table Placeholder 4">
            <a:extLst>
              <a:ext uri="{FF2B5EF4-FFF2-40B4-BE49-F238E27FC236}">
                <a16:creationId xmlns:a16="http://schemas.microsoft.com/office/drawing/2014/main" id="{FFC05D81-D26B-4227-8841-94E63F2A19EF}"/>
              </a:ext>
            </a:extLst>
          </p:cNvPr>
          <p:cNvGraphicFramePr>
            <a:graphicFrameLocks noGrp="1"/>
          </p:cNvGraphicFramePr>
          <p:nvPr>
            <p:ph type="tbl" sz="quarter" idx="13"/>
            <p:extLst>
              <p:ext uri="{D42A27DB-BD31-4B8C-83A1-F6EECF244321}">
                <p14:modId xmlns:p14="http://schemas.microsoft.com/office/powerpoint/2010/main" val="227048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4975197"/>
                    </a:ext>
                  </a:extLst>
                </a:gridCol>
                <a:gridCol w="370332">
                  <a:extLst>
                    <a:ext uri="{9D8B030D-6E8A-4147-A177-3AD203B41FA5}">
                      <a16:colId xmlns:a16="http://schemas.microsoft.com/office/drawing/2014/main" val="3668590624"/>
                    </a:ext>
                  </a:extLst>
                </a:gridCol>
                <a:gridCol w="370332">
                  <a:extLst>
                    <a:ext uri="{9D8B030D-6E8A-4147-A177-3AD203B41FA5}">
                      <a16:colId xmlns:a16="http://schemas.microsoft.com/office/drawing/2014/main" val="1672295299"/>
                    </a:ext>
                  </a:extLst>
                </a:gridCol>
                <a:gridCol w="370332">
                  <a:extLst>
                    <a:ext uri="{9D8B030D-6E8A-4147-A177-3AD203B41FA5}">
                      <a16:colId xmlns:a16="http://schemas.microsoft.com/office/drawing/2014/main" val="3068512386"/>
                    </a:ext>
                  </a:extLst>
                </a:gridCol>
                <a:gridCol w="329184">
                  <a:extLst>
                    <a:ext uri="{9D8B030D-6E8A-4147-A177-3AD203B41FA5}">
                      <a16:colId xmlns:a16="http://schemas.microsoft.com/office/drawing/2014/main" val="2129533545"/>
                    </a:ext>
                  </a:extLst>
                </a:gridCol>
                <a:gridCol w="329184">
                  <a:extLst>
                    <a:ext uri="{9D8B030D-6E8A-4147-A177-3AD203B41FA5}">
                      <a16:colId xmlns:a16="http://schemas.microsoft.com/office/drawing/2014/main" val="684444742"/>
                    </a:ext>
                  </a:extLst>
                </a:gridCol>
                <a:gridCol w="329184">
                  <a:extLst>
                    <a:ext uri="{9D8B030D-6E8A-4147-A177-3AD203B41FA5}">
                      <a16:colId xmlns:a16="http://schemas.microsoft.com/office/drawing/2014/main" val="3923057803"/>
                    </a:ext>
                  </a:extLst>
                </a:gridCol>
                <a:gridCol w="329184">
                  <a:extLst>
                    <a:ext uri="{9D8B030D-6E8A-4147-A177-3AD203B41FA5}">
                      <a16:colId xmlns:a16="http://schemas.microsoft.com/office/drawing/2014/main" val="1367645271"/>
                    </a:ext>
                  </a:extLst>
                </a:gridCol>
                <a:gridCol w="329184">
                  <a:extLst>
                    <a:ext uri="{9D8B030D-6E8A-4147-A177-3AD203B41FA5}">
                      <a16:colId xmlns:a16="http://schemas.microsoft.com/office/drawing/2014/main" val="2046489989"/>
                    </a:ext>
                  </a:extLst>
                </a:gridCol>
                <a:gridCol w="329184">
                  <a:extLst>
                    <a:ext uri="{9D8B030D-6E8A-4147-A177-3AD203B41FA5}">
                      <a16:colId xmlns:a16="http://schemas.microsoft.com/office/drawing/2014/main" val="2928398839"/>
                    </a:ext>
                  </a:extLst>
                </a:gridCol>
                <a:gridCol w="329184">
                  <a:extLst>
                    <a:ext uri="{9D8B030D-6E8A-4147-A177-3AD203B41FA5}">
                      <a16:colId xmlns:a16="http://schemas.microsoft.com/office/drawing/2014/main" val="4171221169"/>
                    </a:ext>
                  </a:extLst>
                </a:gridCol>
                <a:gridCol w="329184">
                  <a:extLst>
                    <a:ext uri="{9D8B030D-6E8A-4147-A177-3AD203B41FA5}">
                      <a16:colId xmlns:a16="http://schemas.microsoft.com/office/drawing/2014/main" val="591791069"/>
                    </a:ext>
                  </a:extLst>
                </a:gridCol>
                <a:gridCol w="329184">
                  <a:extLst>
                    <a:ext uri="{9D8B030D-6E8A-4147-A177-3AD203B41FA5}">
                      <a16:colId xmlns:a16="http://schemas.microsoft.com/office/drawing/2014/main" val="297636966"/>
                    </a:ext>
                  </a:extLst>
                </a:gridCol>
                <a:gridCol w="370332">
                  <a:extLst>
                    <a:ext uri="{9D8B030D-6E8A-4147-A177-3AD203B41FA5}">
                      <a16:colId xmlns:a16="http://schemas.microsoft.com/office/drawing/2014/main" val="639559143"/>
                    </a:ext>
                  </a:extLst>
                </a:gridCol>
                <a:gridCol w="370332">
                  <a:extLst>
                    <a:ext uri="{9D8B030D-6E8A-4147-A177-3AD203B41FA5}">
                      <a16:colId xmlns:a16="http://schemas.microsoft.com/office/drawing/2014/main" val="67770352"/>
                    </a:ext>
                  </a:extLst>
                </a:gridCol>
                <a:gridCol w="329184">
                  <a:extLst>
                    <a:ext uri="{9D8B030D-6E8A-4147-A177-3AD203B41FA5}">
                      <a16:colId xmlns:a16="http://schemas.microsoft.com/office/drawing/2014/main" val="3459996718"/>
                    </a:ext>
                  </a:extLst>
                </a:gridCol>
                <a:gridCol w="329184">
                  <a:extLst>
                    <a:ext uri="{9D8B030D-6E8A-4147-A177-3AD203B41FA5}">
                      <a16:colId xmlns:a16="http://schemas.microsoft.com/office/drawing/2014/main" val="912887929"/>
                    </a:ext>
                  </a:extLst>
                </a:gridCol>
                <a:gridCol w="370332">
                  <a:extLst>
                    <a:ext uri="{9D8B030D-6E8A-4147-A177-3AD203B41FA5}">
                      <a16:colId xmlns:a16="http://schemas.microsoft.com/office/drawing/2014/main" val="2813206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111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20:00:01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سأعترف لك بشيء مخيف.. كل ما أقوله هنا سيظل سرًّا.. أليس
كذلك؟ في البدء بدأ القط يتوتر ويعوي.. يطلب الزواج.. كانت تحبه
لأنه قطها، لكنه أثار أعصابها، وفي يوم خدرته … واستأصلت رجولته"
أفراح المقبرة| د.أحمد خالد توفيق
أحدث إصدارات الكرمة حالياً بمكتبات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28235007"/>
                  </a:ext>
                </a:extLst>
              </a:tr>
            </a:tbl>
          </a:graphicData>
        </a:graphic>
      </p:graphicFrame>
      <p:sp>
        <p:nvSpPr>
          <p:cNvPr id="4" name="Text Placeholder 3">
            <a:extLst>
              <a:ext uri="{FF2B5EF4-FFF2-40B4-BE49-F238E27FC236}">
                <a16:creationId xmlns:a16="http://schemas.microsoft.com/office/drawing/2014/main" id="{B6EB19C5-7B28-4281-8093-36DBDA20D4D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096047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7A17E-9989-4FD9-A93F-9610062E239F}"/>
              </a:ext>
            </a:extLst>
          </p:cNvPr>
          <p:cNvSpPr>
            <a:spLocks noGrp="1"/>
          </p:cNvSpPr>
          <p:nvPr>
            <p:ph type="title"/>
          </p:nvPr>
        </p:nvSpPr>
        <p:spPr/>
        <p:txBody>
          <a:bodyPr/>
          <a:lstStyle/>
          <a:p>
            <a:r>
              <a:rPr lang="en-US"/>
              <a:t>Facebook Own Posts Table  | All Pages - 9 of 12</a:t>
            </a:r>
          </a:p>
        </p:txBody>
      </p:sp>
      <p:graphicFrame>
        <p:nvGraphicFramePr>
          <p:cNvPr id="5" name="Table Placeholder 4">
            <a:extLst>
              <a:ext uri="{FF2B5EF4-FFF2-40B4-BE49-F238E27FC236}">
                <a16:creationId xmlns:a16="http://schemas.microsoft.com/office/drawing/2014/main" id="{6154E7C6-90D9-436F-B451-2108F865B510}"/>
              </a:ext>
            </a:extLst>
          </p:cNvPr>
          <p:cNvGraphicFramePr>
            <a:graphicFrameLocks noGrp="1"/>
          </p:cNvGraphicFramePr>
          <p:nvPr>
            <p:ph type="tbl" sz="quarter" idx="13"/>
            <p:extLst>
              <p:ext uri="{D42A27DB-BD31-4B8C-83A1-F6EECF244321}">
                <p14:modId xmlns:p14="http://schemas.microsoft.com/office/powerpoint/2010/main" val="3316792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26884261"/>
                    </a:ext>
                  </a:extLst>
                </a:gridCol>
                <a:gridCol w="370332">
                  <a:extLst>
                    <a:ext uri="{9D8B030D-6E8A-4147-A177-3AD203B41FA5}">
                      <a16:colId xmlns:a16="http://schemas.microsoft.com/office/drawing/2014/main" val="1888722525"/>
                    </a:ext>
                  </a:extLst>
                </a:gridCol>
                <a:gridCol w="370332">
                  <a:extLst>
                    <a:ext uri="{9D8B030D-6E8A-4147-A177-3AD203B41FA5}">
                      <a16:colId xmlns:a16="http://schemas.microsoft.com/office/drawing/2014/main" val="2205193113"/>
                    </a:ext>
                  </a:extLst>
                </a:gridCol>
                <a:gridCol w="370332">
                  <a:extLst>
                    <a:ext uri="{9D8B030D-6E8A-4147-A177-3AD203B41FA5}">
                      <a16:colId xmlns:a16="http://schemas.microsoft.com/office/drawing/2014/main" val="1421757410"/>
                    </a:ext>
                  </a:extLst>
                </a:gridCol>
                <a:gridCol w="329184">
                  <a:extLst>
                    <a:ext uri="{9D8B030D-6E8A-4147-A177-3AD203B41FA5}">
                      <a16:colId xmlns:a16="http://schemas.microsoft.com/office/drawing/2014/main" val="252648893"/>
                    </a:ext>
                  </a:extLst>
                </a:gridCol>
                <a:gridCol w="329184">
                  <a:extLst>
                    <a:ext uri="{9D8B030D-6E8A-4147-A177-3AD203B41FA5}">
                      <a16:colId xmlns:a16="http://schemas.microsoft.com/office/drawing/2014/main" val="2542005350"/>
                    </a:ext>
                  </a:extLst>
                </a:gridCol>
                <a:gridCol w="329184">
                  <a:extLst>
                    <a:ext uri="{9D8B030D-6E8A-4147-A177-3AD203B41FA5}">
                      <a16:colId xmlns:a16="http://schemas.microsoft.com/office/drawing/2014/main" val="3887306765"/>
                    </a:ext>
                  </a:extLst>
                </a:gridCol>
                <a:gridCol w="329184">
                  <a:extLst>
                    <a:ext uri="{9D8B030D-6E8A-4147-A177-3AD203B41FA5}">
                      <a16:colId xmlns:a16="http://schemas.microsoft.com/office/drawing/2014/main" val="3913090698"/>
                    </a:ext>
                  </a:extLst>
                </a:gridCol>
                <a:gridCol w="329184">
                  <a:extLst>
                    <a:ext uri="{9D8B030D-6E8A-4147-A177-3AD203B41FA5}">
                      <a16:colId xmlns:a16="http://schemas.microsoft.com/office/drawing/2014/main" val="1732667156"/>
                    </a:ext>
                  </a:extLst>
                </a:gridCol>
                <a:gridCol w="329184">
                  <a:extLst>
                    <a:ext uri="{9D8B030D-6E8A-4147-A177-3AD203B41FA5}">
                      <a16:colId xmlns:a16="http://schemas.microsoft.com/office/drawing/2014/main" val="3029770027"/>
                    </a:ext>
                  </a:extLst>
                </a:gridCol>
                <a:gridCol w="329184">
                  <a:extLst>
                    <a:ext uri="{9D8B030D-6E8A-4147-A177-3AD203B41FA5}">
                      <a16:colId xmlns:a16="http://schemas.microsoft.com/office/drawing/2014/main" val="1301369405"/>
                    </a:ext>
                  </a:extLst>
                </a:gridCol>
                <a:gridCol w="329184">
                  <a:extLst>
                    <a:ext uri="{9D8B030D-6E8A-4147-A177-3AD203B41FA5}">
                      <a16:colId xmlns:a16="http://schemas.microsoft.com/office/drawing/2014/main" val="3405034866"/>
                    </a:ext>
                  </a:extLst>
                </a:gridCol>
                <a:gridCol w="329184">
                  <a:extLst>
                    <a:ext uri="{9D8B030D-6E8A-4147-A177-3AD203B41FA5}">
                      <a16:colId xmlns:a16="http://schemas.microsoft.com/office/drawing/2014/main" val="617923744"/>
                    </a:ext>
                  </a:extLst>
                </a:gridCol>
                <a:gridCol w="370332">
                  <a:extLst>
                    <a:ext uri="{9D8B030D-6E8A-4147-A177-3AD203B41FA5}">
                      <a16:colId xmlns:a16="http://schemas.microsoft.com/office/drawing/2014/main" val="1463267136"/>
                    </a:ext>
                  </a:extLst>
                </a:gridCol>
                <a:gridCol w="370332">
                  <a:extLst>
                    <a:ext uri="{9D8B030D-6E8A-4147-A177-3AD203B41FA5}">
                      <a16:colId xmlns:a16="http://schemas.microsoft.com/office/drawing/2014/main" val="3601045799"/>
                    </a:ext>
                  </a:extLst>
                </a:gridCol>
                <a:gridCol w="329184">
                  <a:extLst>
                    <a:ext uri="{9D8B030D-6E8A-4147-A177-3AD203B41FA5}">
                      <a16:colId xmlns:a16="http://schemas.microsoft.com/office/drawing/2014/main" val="879660150"/>
                    </a:ext>
                  </a:extLst>
                </a:gridCol>
                <a:gridCol w="329184">
                  <a:extLst>
                    <a:ext uri="{9D8B030D-6E8A-4147-A177-3AD203B41FA5}">
                      <a16:colId xmlns:a16="http://schemas.microsoft.com/office/drawing/2014/main" val="2472022924"/>
                    </a:ext>
                  </a:extLst>
                </a:gridCol>
                <a:gridCol w="370332">
                  <a:extLst>
                    <a:ext uri="{9D8B030D-6E8A-4147-A177-3AD203B41FA5}">
                      <a16:colId xmlns:a16="http://schemas.microsoft.com/office/drawing/2014/main" val="1123784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008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13:07:52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هذا الكتاب هدفه الأساسي أن يشاركك الطريق، في المترو،الميكروباص، الطائرة. 
حكايات شخصية لا يجمع بينها سوى شيئين: 
الأول أنها تقدم لك بعض الونس خلال الرحلة، وتقتل
الوقت نيابة عنك دون أن تزعجك،
والثاني هو الكاتب الذي يؤمن أن الحكايات تجعل الرحلة أجمل دائمًا.
كتاب المواصلات | عمر طاهر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1152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- 2018-06-13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الكتاب انت مخرج الحكاية. 
#من_غير_فواصل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61525077"/>
                  </a:ext>
                </a:extLst>
              </a:tr>
            </a:tbl>
          </a:graphicData>
        </a:graphic>
      </p:graphicFrame>
      <p:sp>
        <p:nvSpPr>
          <p:cNvPr id="4" name="Text Placeholder 3">
            <a:extLst>
              <a:ext uri="{FF2B5EF4-FFF2-40B4-BE49-F238E27FC236}">
                <a16:creationId xmlns:a16="http://schemas.microsoft.com/office/drawing/2014/main" id="{40743DD1-B0EA-43ED-8F3B-4FFE2F89826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84340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15E1E-999F-4A7D-B941-2312D6310AE9}"/>
              </a:ext>
            </a:extLst>
          </p:cNvPr>
          <p:cNvSpPr>
            <a:spLocks noGrp="1"/>
          </p:cNvSpPr>
          <p:nvPr>
            <p:ph type="title"/>
          </p:nvPr>
        </p:nvSpPr>
        <p:spPr/>
        <p:txBody>
          <a:bodyPr/>
          <a:lstStyle/>
          <a:p>
            <a:r>
              <a:rPr lang="en-US"/>
              <a:t>Facebook Own Posts Table  | All Pages - 10 of 12</a:t>
            </a:r>
          </a:p>
        </p:txBody>
      </p:sp>
      <p:graphicFrame>
        <p:nvGraphicFramePr>
          <p:cNvPr id="5" name="Table Placeholder 4">
            <a:extLst>
              <a:ext uri="{FF2B5EF4-FFF2-40B4-BE49-F238E27FC236}">
                <a16:creationId xmlns:a16="http://schemas.microsoft.com/office/drawing/2014/main" id="{507EAC97-0343-4896-AEB6-75403CFF87C3}"/>
              </a:ext>
            </a:extLst>
          </p:cNvPr>
          <p:cNvGraphicFramePr>
            <a:graphicFrameLocks noGrp="1"/>
          </p:cNvGraphicFramePr>
          <p:nvPr>
            <p:ph type="tbl" sz="quarter" idx="13"/>
            <p:extLst>
              <p:ext uri="{D42A27DB-BD31-4B8C-83A1-F6EECF244321}">
                <p14:modId xmlns:p14="http://schemas.microsoft.com/office/powerpoint/2010/main" val="379693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61410716"/>
                    </a:ext>
                  </a:extLst>
                </a:gridCol>
                <a:gridCol w="370332">
                  <a:extLst>
                    <a:ext uri="{9D8B030D-6E8A-4147-A177-3AD203B41FA5}">
                      <a16:colId xmlns:a16="http://schemas.microsoft.com/office/drawing/2014/main" val="564782257"/>
                    </a:ext>
                  </a:extLst>
                </a:gridCol>
                <a:gridCol w="370332">
                  <a:extLst>
                    <a:ext uri="{9D8B030D-6E8A-4147-A177-3AD203B41FA5}">
                      <a16:colId xmlns:a16="http://schemas.microsoft.com/office/drawing/2014/main" val="2456921391"/>
                    </a:ext>
                  </a:extLst>
                </a:gridCol>
                <a:gridCol w="370332">
                  <a:extLst>
                    <a:ext uri="{9D8B030D-6E8A-4147-A177-3AD203B41FA5}">
                      <a16:colId xmlns:a16="http://schemas.microsoft.com/office/drawing/2014/main" val="685584896"/>
                    </a:ext>
                  </a:extLst>
                </a:gridCol>
                <a:gridCol w="329184">
                  <a:extLst>
                    <a:ext uri="{9D8B030D-6E8A-4147-A177-3AD203B41FA5}">
                      <a16:colId xmlns:a16="http://schemas.microsoft.com/office/drawing/2014/main" val="3791068469"/>
                    </a:ext>
                  </a:extLst>
                </a:gridCol>
                <a:gridCol w="329184">
                  <a:extLst>
                    <a:ext uri="{9D8B030D-6E8A-4147-A177-3AD203B41FA5}">
                      <a16:colId xmlns:a16="http://schemas.microsoft.com/office/drawing/2014/main" val="2962597612"/>
                    </a:ext>
                  </a:extLst>
                </a:gridCol>
                <a:gridCol w="329184">
                  <a:extLst>
                    <a:ext uri="{9D8B030D-6E8A-4147-A177-3AD203B41FA5}">
                      <a16:colId xmlns:a16="http://schemas.microsoft.com/office/drawing/2014/main" val="3197425071"/>
                    </a:ext>
                  </a:extLst>
                </a:gridCol>
                <a:gridCol w="329184">
                  <a:extLst>
                    <a:ext uri="{9D8B030D-6E8A-4147-A177-3AD203B41FA5}">
                      <a16:colId xmlns:a16="http://schemas.microsoft.com/office/drawing/2014/main" val="2358766833"/>
                    </a:ext>
                  </a:extLst>
                </a:gridCol>
                <a:gridCol w="329184">
                  <a:extLst>
                    <a:ext uri="{9D8B030D-6E8A-4147-A177-3AD203B41FA5}">
                      <a16:colId xmlns:a16="http://schemas.microsoft.com/office/drawing/2014/main" val="1802489794"/>
                    </a:ext>
                  </a:extLst>
                </a:gridCol>
                <a:gridCol w="329184">
                  <a:extLst>
                    <a:ext uri="{9D8B030D-6E8A-4147-A177-3AD203B41FA5}">
                      <a16:colId xmlns:a16="http://schemas.microsoft.com/office/drawing/2014/main" val="1493824088"/>
                    </a:ext>
                  </a:extLst>
                </a:gridCol>
                <a:gridCol w="329184">
                  <a:extLst>
                    <a:ext uri="{9D8B030D-6E8A-4147-A177-3AD203B41FA5}">
                      <a16:colId xmlns:a16="http://schemas.microsoft.com/office/drawing/2014/main" val="1666022245"/>
                    </a:ext>
                  </a:extLst>
                </a:gridCol>
                <a:gridCol w="329184">
                  <a:extLst>
                    <a:ext uri="{9D8B030D-6E8A-4147-A177-3AD203B41FA5}">
                      <a16:colId xmlns:a16="http://schemas.microsoft.com/office/drawing/2014/main" val="2284339876"/>
                    </a:ext>
                  </a:extLst>
                </a:gridCol>
                <a:gridCol w="329184">
                  <a:extLst>
                    <a:ext uri="{9D8B030D-6E8A-4147-A177-3AD203B41FA5}">
                      <a16:colId xmlns:a16="http://schemas.microsoft.com/office/drawing/2014/main" val="3471460085"/>
                    </a:ext>
                  </a:extLst>
                </a:gridCol>
                <a:gridCol w="370332">
                  <a:extLst>
                    <a:ext uri="{9D8B030D-6E8A-4147-A177-3AD203B41FA5}">
                      <a16:colId xmlns:a16="http://schemas.microsoft.com/office/drawing/2014/main" val="1847755643"/>
                    </a:ext>
                  </a:extLst>
                </a:gridCol>
                <a:gridCol w="370332">
                  <a:extLst>
                    <a:ext uri="{9D8B030D-6E8A-4147-A177-3AD203B41FA5}">
                      <a16:colId xmlns:a16="http://schemas.microsoft.com/office/drawing/2014/main" val="1049569508"/>
                    </a:ext>
                  </a:extLst>
                </a:gridCol>
                <a:gridCol w="329184">
                  <a:extLst>
                    <a:ext uri="{9D8B030D-6E8A-4147-A177-3AD203B41FA5}">
                      <a16:colId xmlns:a16="http://schemas.microsoft.com/office/drawing/2014/main" val="2435929075"/>
                    </a:ext>
                  </a:extLst>
                </a:gridCol>
                <a:gridCol w="329184">
                  <a:extLst>
                    <a:ext uri="{9D8B030D-6E8A-4147-A177-3AD203B41FA5}">
                      <a16:colId xmlns:a16="http://schemas.microsoft.com/office/drawing/2014/main" val="320327853"/>
                    </a:ext>
                  </a:extLst>
                </a:gridCol>
                <a:gridCol w="370332">
                  <a:extLst>
                    <a:ext uri="{9D8B030D-6E8A-4147-A177-3AD203B41FA5}">
                      <a16:colId xmlns:a16="http://schemas.microsoft.com/office/drawing/2014/main" val="948028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300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- 2018-06-12 15:00:02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تقول الحكاية الأخيرة:
“الصحراء، جنة الأنبياء والشعراء إليها يفر كل من يترك وراءه الدنيا لكى يجد نفسه و فيها تورق الانفس الذابلة وتزهر الروح.”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2247299"/>
                  </a:ext>
                </a:extLst>
              </a:tr>
            </a:tbl>
          </a:graphicData>
        </a:graphic>
      </p:graphicFrame>
      <p:sp>
        <p:nvSpPr>
          <p:cNvPr id="4" name="Text Placeholder 3">
            <a:extLst>
              <a:ext uri="{FF2B5EF4-FFF2-40B4-BE49-F238E27FC236}">
                <a16:creationId xmlns:a16="http://schemas.microsoft.com/office/drawing/2014/main" id="{3EA93C05-8E06-4396-9254-07C0D458888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208660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E7594-2AD2-4609-96BE-CBDDB2B01DCC}"/>
              </a:ext>
            </a:extLst>
          </p:cNvPr>
          <p:cNvSpPr>
            <a:spLocks noGrp="1"/>
          </p:cNvSpPr>
          <p:nvPr>
            <p:ph type="title"/>
          </p:nvPr>
        </p:nvSpPr>
        <p:spPr/>
        <p:txBody>
          <a:bodyPr/>
          <a:lstStyle/>
          <a:p>
            <a:r>
              <a:rPr lang="en-US"/>
              <a:t>Facebook Own Posts Table  | All Pages - 11 of 12</a:t>
            </a:r>
          </a:p>
        </p:txBody>
      </p:sp>
      <p:graphicFrame>
        <p:nvGraphicFramePr>
          <p:cNvPr id="5" name="Table Placeholder 4">
            <a:extLst>
              <a:ext uri="{FF2B5EF4-FFF2-40B4-BE49-F238E27FC236}">
                <a16:creationId xmlns:a16="http://schemas.microsoft.com/office/drawing/2014/main" id="{7C71D3F4-0D42-413C-BE03-F3829B486A1B}"/>
              </a:ext>
            </a:extLst>
          </p:cNvPr>
          <p:cNvGraphicFramePr>
            <a:graphicFrameLocks noGrp="1"/>
          </p:cNvGraphicFramePr>
          <p:nvPr>
            <p:ph type="tbl" sz="quarter" idx="13"/>
            <p:extLst>
              <p:ext uri="{D42A27DB-BD31-4B8C-83A1-F6EECF244321}">
                <p14:modId xmlns:p14="http://schemas.microsoft.com/office/powerpoint/2010/main" val="2494202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9701867"/>
                    </a:ext>
                  </a:extLst>
                </a:gridCol>
                <a:gridCol w="370332">
                  <a:extLst>
                    <a:ext uri="{9D8B030D-6E8A-4147-A177-3AD203B41FA5}">
                      <a16:colId xmlns:a16="http://schemas.microsoft.com/office/drawing/2014/main" val="3158363957"/>
                    </a:ext>
                  </a:extLst>
                </a:gridCol>
                <a:gridCol w="370332">
                  <a:extLst>
                    <a:ext uri="{9D8B030D-6E8A-4147-A177-3AD203B41FA5}">
                      <a16:colId xmlns:a16="http://schemas.microsoft.com/office/drawing/2014/main" val="2387630511"/>
                    </a:ext>
                  </a:extLst>
                </a:gridCol>
                <a:gridCol w="370332">
                  <a:extLst>
                    <a:ext uri="{9D8B030D-6E8A-4147-A177-3AD203B41FA5}">
                      <a16:colId xmlns:a16="http://schemas.microsoft.com/office/drawing/2014/main" val="131911917"/>
                    </a:ext>
                  </a:extLst>
                </a:gridCol>
                <a:gridCol w="329184">
                  <a:extLst>
                    <a:ext uri="{9D8B030D-6E8A-4147-A177-3AD203B41FA5}">
                      <a16:colId xmlns:a16="http://schemas.microsoft.com/office/drawing/2014/main" val="1413874926"/>
                    </a:ext>
                  </a:extLst>
                </a:gridCol>
                <a:gridCol w="329184">
                  <a:extLst>
                    <a:ext uri="{9D8B030D-6E8A-4147-A177-3AD203B41FA5}">
                      <a16:colId xmlns:a16="http://schemas.microsoft.com/office/drawing/2014/main" val="4125735622"/>
                    </a:ext>
                  </a:extLst>
                </a:gridCol>
                <a:gridCol w="329184">
                  <a:extLst>
                    <a:ext uri="{9D8B030D-6E8A-4147-A177-3AD203B41FA5}">
                      <a16:colId xmlns:a16="http://schemas.microsoft.com/office/drawing/2014/main" val="2260811371"/>
                    </a:ext>
                  </a:extLst>
                </a:gridCol>
                <a:gridCol w="329184">
                  <a:extLst>
                    <a:ext uri="{9D8B030D-6E8A-4147-A177-3AD203B41FA5}">
                      <a16:colId xmlns:a16="http://schemas.microsoft.com/office/drawing/2014/main" val="3370442675"/>
                    </a:ext>
                  </a:extLst>
                </a:gridCol>
                <a:gridCol w="329184">
                  <a:extLst>
                    <a:ext uri="{9D8B030D-6E8A-4147-A177-3AD203B41FA5}">
                      <a16:colId xmlns:a16="http://schemas.microsoft.com/office/drawing/2014/main" val="3040393609"/>
                    </a:ext>
                  </a:extLst>
                </a:gridCol>
                <a:gridCol w="329184">
                  <a:extLst>
                    <a:ext uri="{9D8B030D-6E8A-4147-A177-3AD203B41FA5}">
                      <a16:colId xmlns:a16="http://schemas.microsoft.com/office/drawing/2014/main" val="2943473211"/>
                    </a:ext>
                  </a:extLst>
                </a:gridCol>
                <a:gridCol w="329184">
                  <a:extLst>
                    <a:ext uri="{9D8B030D-6E8A-4147-A177-3AD203B41FA5}">
                      <a16:colId xmlns:a16="http://schemas.microsoft.com/office/drawing/2014/main" val="241742394"/>
                    </a:ext>
                  </a:extLst>
                </a:gridCol>
                <a:gridCol w="329184">
                  <a:extLst>
                    <a:ext uri="{9D8B030D-6E8A-4147-A177-3AD203B41FA5}">
                      <a16:colId xmlns:a16="http://schemas.microsoft.com/office/drawing/2014/main" val="3948196707"/>
                    </a:ext>
                  </a:extLst>
                </a:gridCol>
                <a:gridCol w="329184">
                  <a:extLst>
                    <a:ext uri="{9D8B030D-6E8A-4147-A177-3AD203B41FA5}">
                      <a16:colId xmlns:a16="http://schemas.microsoft.com/office/drawing/2014/main" val="3298286783"/>
                    </a:ext>
                  </a:extLst>
                </a:gridCol>
                <a:gridCol w="370332">
                  <a:extLst>
                    <a:ext uri="{9D8B030D-6E8A-4147-A177-3AD203B41FA5}">
                      <a16:colId xmlns:a16="http://schemas.microsoft.com/office/drawing/2014/main" val="4203451042"/>
                    </a:ext>
                  </a:extLst>
                </a:gridCol>
                <a:gridCol w="370332">
                  <a:extLst>
                    <a:ext uri="{9D8B030D-6E8A-4147-A177-3AD203B41FA5}">
                      <a16:colId xmlns:a16="http://schemas.microsoft.com/office/drawing/2014/main" val="1901513499"/>
                    </a:ext>
                  </a:extLst>
                </a:gridCol>
                <a:gridCol w="329184">
                  <a:extLst>
                    <a:ext uri="{9D8B030D-6E8A-4147-A177-3AD203B41FA5}">
                      <a16:colId xmlns:a16="http://schemas.microsoft.com/office/drawing/2014/main" val="1897650476"/>
                    </a:ext>
                  </a:extLst>
                </a:gridCol>
                <a:gridCol w="329184">
                  <a:extLst>
                    <a:ext uri="{9D8B030D-6E8A-4147-A177-3AD203B41FA5}">
                      <a16:colId xmlns:a16="http://schemas.microsoft.com/office/drawing/2014/main" val="2441667442"/>
                    </a:ext>
                  </a:extLst>
                </a:gridCol>
                <a:gridCol w="370332">
                  <a:extLst>
                    <a:ext uri="{9D8B030D-6E8A-4147-A177-3AD203B41FA5}">
                      <a16:colId xmlns:a16="http://schemas.microsoft.com/office/drawing/2014/main" val="1132126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543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15:37:43 </a:t>
                      </a:r>
                      <a:r>
                        <a:rPr kumimoji="0" lang="en-US" sz="1000" b="0" i="0" u="none" strike="noStrike" kern="1200" cap="none" spc="0" normalizeH="0" baseline="0" noProof="0">
                          <a:ln>
                            <a:noFill/>
                          </a:ln>
                          <a:solidFill>
                            <a:prstClr val="black"/>
                          </a:solidFill>
                          <a:effectLst/>
                          <a:uLnTx/>
                          <a:uFillTx/>
                          <a:latin typeface="+mn-lt"/>
                          <a:ea typeface="+mn-ea"/>
                          <a:cs typeface="+mn-cs"/>
                        </a:rPr>
                        <a:t> 
 Stand out from the crowd and write a killer CV.
Join us in a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to learn all you need to hunt that perfect job.
Saturday June 30th at ALEF Bookstores El Merghany Branch. 6:30 PM to 9:30 PM
123 el merghany street heliopolis
0224192396
01000224004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73051250"/>
                  </a:ext>
                </a:extLst>
              </a:tr>
            </a:tbl>
          </a:graphicData>
        </a:graphic>
      </p:graphicFrame>
      <p:sp>
        <p:nvSpPr>
          <p:cNvPr id="4" name="Text Placeholder 3">
            <a:extLst>
              <a:ext uri="{FF2B5EF4-FFF2-40B4-BE49-F238E27FC236}">
                <a16:creationId xmlns:a16="http://schemas.microsoft.com/office/drawing/2014/main" id="{107B5625-B971-456B-A0BB-EE8958301607}"/>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277863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C9812-001B-40FF-84DD-A72FE8EE5B62}"/>
              </a:ext>
            </a:extLst>
          </p:cNvPr>
          <p:cNvSpPr>
            <a:spLocks noGrp="1"/>
          </p:cNvSpPr>
          <p:nvPr>
            <p:ph type="title"/>
          </p:nvPr>
        </p:nvSpPr>
        <p:spPr/>
        <p:txBody>
          <a:bodyPr/>
          <a:lstStyle/>
          <a:p>
            <a:r>
              <a:rPr lang="en-US"/>
              <a:t>Facebook Own Posts Table  | All Pages - 12 of 12</a:t>
            </a:r>
          </a:p>
        </p:txBody>
      </p:sp>
      <p:graphicFrame>
        <p:nvGraphicFramePr>
          <p:cNvPr id="5" name="Table Placeholder 4">
            <a:extLst>
              <a:ext uri="{FF2B5EF4-FFF2-40B4-BE49-F238E27FC236}">
                <a16:creationId xmlns:a16="http://schemas.microsoft.com/office/drawing/2014/main" id="{E75AB440-9A70-450F-BB96-AE113734E630}"/>
              </a:ext>
            </a:extLst>
          </p:cNvPr>
          <p:cNvGraphicFramePr>
            <a:graphicFrameLocks noGrp="1"/>
          </p:cNvGraphicFramePr>
          <p:nvPr>
            <p:ph type="tbl" sz="quarter" idx="13"/>
            <p:extLst>
              <p:ext uri="{D42A27DB-BD31-4B8C-83A1-F6EECF244321}">
                <p14:modId xmlns:p14="http://schemas.microsoft.com/office/powerpoint/2010/main" val="9460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86426188"/>
                    </a:ext>
                  </a:extLst>
                </a:gridCol>
                <a:gridCol w="370332">
                  <a:extLst>
                    <a:ext uri="{9D8B030D-6E8A-4147-A177-3AD203B41FA5}">
                      <a16:colId xmlns:a16="http://schemas.microsoft.com/office/drawing/2014/main" val="2043797182"/>
                    </a:ext>
                  </a:extLst>
                </a:gridCol>
                <a:gridCol w="370332">
                  <a:extLst>
                    <a:ext uri="{9D8B030D-6E8A-4147-A177-3AD203B41FA5}">
                      <a16:colId xmlns:a16="http://schemas.microsoft.com/office/drawing/2014/main" val="1997316133"/>
                    </a:ext>
                  </a:extLst>
                </a:gridCol>
                <a:gridCol w="370332">
                  <a:extLst>
                    <a:ext uri="{9D8B030D-6E8A-4147-A177-3AD203B41FA5}">
                      <a16:colId xmlns:a16="http://schemas.microsoft.com/office/drawing/2014/main" val="3304184577"/>
                    </a:ext>
                  </a:extLst>
                </a:gridCol>
                <a:gridCol w="329184">
                  <a:extLst>
                    <a:ext uri="{9D8B030D-6E8A-4147-A177-3AD203B41FA5}">
                      <a16:colId xmlns:a16="http://schemas.microsoft.com/office/drawing/2014/main" val="3083836324"/>
                    </a:ext>
                  </a:extLst>
                </a:gridCol>
                <a:gridCol w="329184">
                  <a:extLst>
                    <a:ext uri="{9D8B030D-6E8A-4147-A177-3AD203B41FA5}">
                      <a16:colId xmlns:a16="http://schemas.microsoft.com/office/drawing/2014/main" val="3824018285"/>
                    </a:ext>
                  </a:extLst>
                </a:gridCol>
                <a:gridCol w="329184">
                  <a:extLst>
                    <a:ext uri="{9D8B030D-6E8A-4147-A177-3AD203B41FA5}">
                      <a16:colId xmlns:a16="http://schemas.microsoft.com/office/drawing/2014/main" val="2702736964"/>
                    </a:ext>
                  </a:extLst>
                </a:gridCol>
                <a:gridCol w="329184">
                  <a:extLst>
                    <a:ext uri="{9D8B030D-6E8A-4147-A177-3AD203B41FA5}">
                      <a16:colId xmlns:a16="http://schemas.microsoft.com/office/drawing/2014/main" val="2698675443"/>
                    </a:ext>
                  </a:extLst>
                </a:gridCol>
                <a:gridCol w="329184">
                  <a:extLst>
                    <a:ext uri="{9D8B030D-6E8A-4147-A177-3AD203B41FA5}">
                      <a16:colId xmlns:a16="http://schemas.microsoft.com/office/drawing/2014/main" val="2140763401"/>
                    </a:ext>
                  </a:extLst>
                </a:gridCol>
                <a:gridCol w="329184">
                  <a:extLst>
                    <a:ext uri="{9D8B030D-6E8A-4147-A177-3AD203B41FA5}">
                      <a16:colId xmlns:a16="http://schemas.microsoft.com/office/drawing/2014/main" val="511148183"/>
                    </a:ext>
                  </a:extLst>
                </a:gridCol>
                <a:gridCol w="329184">
                  <a:extLst>
                    <a:ext uri="{9D8B030D-6E8A-4147-A177-3AD203B41FA5}">
                      <a16:colId xmlns:a16="http://schemas.microsoft.com/office/drawing/2014/main" val="1971400826"/>
                    </a:ext>
                  </a:extLst>
                </a:gridCol>
                <a:gridCol w="329184">
                  <a:extLst>
                    <a:ext uri="{9D8B030D-6E8A-4147-A177-3AD203B41FA5}">
                      <a16:colId xmlns:a16="http://schemas.microsoft.com/office/drawing/2014/main" val="1854522482"/>
                    </a:ext>
                  </a:extLst>
                </a:gridCol>
                <a:gridCol w="329184">
                  <a:extLst>
                    <a:ext uri="{9D8B030D-6E8A-4147-A177-3AD203B41FA5}">
                      <a16:colId xmlns:a16="http://schemas.microsoft.com/office/drawing/2014/main" val="379663025"/>
                    </a:ext>
                  </a:extLst>
                </a:gridCol>
                <a:gridCol w="370332">
                  <a:extLst>
                    <a:ext uri="{9D8B030D-6E8A-4147-A177-3AD203B41FA5}">
                      <a16:colId xmlns:a16="http://schemas.microsoft.com/office/drawing/2014/main" val="619528056"/>
                    </a:ext>
                  </a:extLst>
                </a:gridCol>
                <a:gridCol w="370332">
                  <a:extLst>
                    <a:ext uri="{9D8B030D-6E8A-4147-A177-3AD203B41FA5}">
                      <a16:colId xmlns:a16="http://schemas.microsoft.com/office/drawing/2014/main" val="3841622338"/>
                    </a:ext>
                  </a:extLst>
                </a:gridCol>
                <a:gridCol w="329184">
                  <a:extLst>
                    <a:ext uri="{9D8B030D-6E8A-4147-A177-3AD203B41FA5}">
                      <a16:colId xmlns:a16="http://schemas.microsoft.com/office/drawing/2014/main" val="3030749134"/>
                    </a:ext>
                  </a:extLst>
                </a:gridCol>
                <a:gridCol w="329184">
                  <a:extLst>
                    <a:ext uri="{9D8B030D-6E8A-4147-A177-3AD203B41FA5}">
                      <a16:colId xmlns:a16="http://schemas.microsoft.com/office/drawing/2014/main" val="1560938868"/>
                    </a:ext>
                  </a:extLst>
                </a:gridCol>
                <a:gridCol w="370332">
                  <a:extLst>
                    <a:ext uri="{9D8B030D-6E8A-4147-A177-3AD203B41FA5}">
                      <a16:colId xmlns:a16="http://schemas.microsoft.com/office/drawing/2014/main" val="2483162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202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زادك في رمضان،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3312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- 2018-06-10 15:00:03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مكتبات أ بتسعى لانتشار أكبر والوصول لأكبر مجتمع ثقافي محب للقراءة.
تحب تشوف فرع مكتبات أ الجاي فين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95178092"/>
                  </a:ext>
                </a:extLst>
              </a:tr>
            </a:tbl>
          </a:graphicData>
        </a:graphic>
      </p:graphicFrame>
      <p:sp>
        <p:nvSpPr>
          <p:cNvPr id="4" name="Text Placeholder 3">
            <a:extLst>
              <a:ext uri="{FF2B5EF4-FFF2-40B4-BE49-F238E27FC236}">
                <a16:creationId xmlns:a16="http://schemas.microsoft.com/office/drawing/2014/main" id="{F032A442-3885-4EE7-8AB9-CD4D4BB4627C}"/>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924689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82487-9A3F-4A7B-83FC-90865868D791}"/>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448C1E83-AB43-4990-95B9-3C380C34B581}"/>
              </a:ext>
            </a:extLst>
          </p:cNvPr>
          <p:cNvGraphicFramePr>
            <a:graphicFrameLocks noGrp="1"/>
          </p:cNvGraphicFramePr>
          <p:nvPr>
            <p:ph type="chart" sz="quarter" idx="13"/>
            <p:extLst>
              <p:ext uri="{D42A27DB-BD31-4B8C-83A1-F6EECF244321}">
                <p14:modId xmlns:p14="http://schemas.microsoft.com/office/powerpoint/2010/main" val="2539429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F26AC-A30D-4D86-808B-A0DC0624526C}"/>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58F68505-84A0-48D0-83C1-20A35EFD5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90331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1282</Words>
  <Application>Microsoft Office PowerPoint</Application>
  <PresentationFormat>On-screen Show (4:3)</PresentationFormat>
  <Paragraphs>759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Overview</vt:lpstr>
      <vt:lpstr>Facebook Key Metrics Table | All Pages</vt:lpstr>
      <vt:lpstr>Facebook Fans Total | All Pages</vt:lpstr>
      <vt:lpstr>Facebook Fans Change Rate | All Pages</vt:lpstr>
      <vt:lpstr>Facebook Interaction Rate | All Pages</vt:lpstr>
      <vt:lpstr>Facebook Total Interactions | All Pages</vt:lpstr>
      <vt:lpstr>Facebook Own Posts Table  | All Pages - 1 of 12</vt:lpstr>
      <vt:lpstr>Facebook Own Posts Table  | All Pages - 2 of 12</vt:lpstr>
      <vt:lpstr>Facebook Own Posts Table  | All Pages - 3 of 12</vt:lpstr>
      <vt:lpstr>Facebook Own Posts Table  | All Pages - 4 of 12</vt:lpstr>
      <vt:lpstr>Facebook Own Posts Table  | All Pages - 5 of 12</vt:lpstr>
      <vt:lpstr>Facebook Own Posts Table  | All Pages - 6 of 12</vt:lpstr>
      <vt:lpstr>Facebook Own Posts Table  | All Pages - 7 of 12</vt:lpstr>
      <vt:lpstr>Facebook Own Posts Table  | All Pages - 8 of 12</vt:lpstr>
      <vt:lpstr>Facebook Own Posts Table  | All Pages - 9 of 12</vt:lpstr>
      <vt:lpstr>Facebook Own Posts Table  | All Pages - 10 of 12</vt:lpstr>
      <vt:lpstr>Facebook Own Posts Table  | All Pages - 11 of 12</vt:lpstr>
      <vt:lpstr>Facebook Own Posts Table  | All Pages - 12 of 12</vt:lpstr>
      <vt:lpstr>Facebook Key Metrics Radar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2018-07-18T23:43:08Z</dcterms:created>
  <dcterms:modified xsi:type="dcterms:W3CDTF">2018-07-18T23:44:07Z</dcterms:modified>
</cp:coreProperties>
</file>