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890600</c:v>
                </c:pt>
                <c:pt idx="1">
                  <c:v>890636</c:v>
                </c:pt>
                <c:pt idx="2">
                  <c:v>890665</c:v>
                </c:pt>
                <c:pt idx="3">
                  <c:v>890599</c:v>
                </c:pt>
                <c:pt idx="4">
                  <c:v>890576</c:v>
                </c:pt>
                <c:pt idx="5">
                  <c:v>890519</c:v>
                </c:pt>
                <c:pt idx="6">
                  <c:v>890523</c:v>
                </c:pt>
                <c:pt idx="7">
                  <c:v>890474</c:v>
                </c:pt>
                <c:pt idx="8">
                  <c:v>890429</c:v>
                </c:pt>
                <c:pt idx="9">
                  <c:v>890384</c:v>
                </c:pt>
                <c:pt idx="10">
                  <c:v>890410</c:v>
                </c:pt>
                <c:pt idx="11">
                  <c:v>890345</c:v>
                </c:pt>
                <c:pt idx="12">
                  <c:v>890328</c:v>
                </c:pt>
                <c:pt idx="13">
                  <c:v>890285</c:v>
                </c:pt>
                <c:pt idx="14">
                  <c:v>890331</c:v>
                </c:pt>
                <c:pt idx="15">
                  <c:v>890318</c:v>
                </c:pt>
                <c:pt idx="16">
                  <c:v>890308</c:v>
                </c:pt>
                <c:pt idx="17">
                  <c:v>890341</c:v>
                </c:pt>
              </c:numCache>
            </c:numRef>
          </c:val>
          <c:smooth val="0"/>
          <c:extLst>
            <c:ext xmlns:c16="http://schemas.microsoft.com/office/drawing/2014/chart" uri="{C3380CC4-5D6E-409C-BE32-E72D297353CC}">
              <c16:uniqueId val="{00000000-AA22-4931-A237-3AF2F08F43A6}"/>
            </c:ext>
          </c:extLst>
        </c:ser>
        <c:dLbls>
          <c:showLegendKey val="0"/>
          <c:showVal val="0"/>
          <c:showCatName val="0"/>
          <c:showSerName val="0"/>
          <c:showPercent val="0"/>
          <c:showBubbleSize val="0"/>
        </c:dLbls>
        <c:smooth val="0"/>
        <c:axId val="358120288"/>
        <c:axId val="358121600"/>
      </c:lineChart>
      <c:dateAx>
        <c:axId val="35812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21600"/>
        <c:crosses val="autoZero"/>
        <c:auto val="1"/>
        <c:lblOffset val="100"/>
        <c:baseTimeUnit val="days"/>
      </c:dateAx>
      <c:valAx>
        <c:axId val="35812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2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5.0530287292756002E-3</c:v>
                </c:pt>
                <c:pt idx="1">
                  <c:v>4.0422187289467998E-3</c:v>
                </c:pt>
                <c:pt idx="2">
                  <c:v>3.2561001351843E-3</c:v>
                </c:pt>
                <c:pt idx="3">
                  <c:v>-7.4101935070985999E-3</c:v>
                </c:pt>
                <c:pt idx="4">
                  <c:v>-2.5825315321485998E-3</c:v>
                </c:pt>
                <c:pt idx="5">
                  <c:v>-6.4003521316540997E-3</c:v>
                </c:pt>
                <c:pt idx="6">
                  <c:v>4.4917626687358998E-4</c:v>
                </c:pt>
                <c:pt idx="7">
                  <c:v>-5.5023845537958997E-3</c:v>
                </c:pt>
                <c:pt idx="8">
                  <c:v>-5.0534883668698002E-3</c:v>
                </c:pt>
                <c:pt idx="9">
                  <c:v>-5.0537437572226E-3</c:v>
                </c:pt>
                <c:pt idx="10">
                  <c:v>2.9200884112921999E-3</c:v>
                </c:pt>
                <c:pt idx="11">
                  <c:v>-7.3000078615468996E-3</c:v>
                </c:pt>
                <c:pt idx="12">
                  <c:v>-1.9093722096491001E-3</c:v>
                </c:pt>
                <c:pt idx="13">
                  <c:v>-4.8296807468707998E-3</c:v>
                </c:pt>
                <c:pt idx="14">
                  <c:v>5.1668847616212999E-3</c:v>
                </c:pt>
                <c:pt idx="15">
                  <c:v>-1.4601311197746001E-3</c:v>
                </c:pt>
                <c:pt idx="16">
                  <c:v>-1.1231941845498E-3</c:v>
                </c:pt>
                <c:pt idx="17">
                  <c:v>3.7065824411327002E-3</c:v>
                </c:pt>
              </c:numCache>
            </c:numRef>
          </c:val>
          <c:smooth val="0"/>
          <c:extLst>
            <c:ext xmlns:c16="http://schemas.microsoft.com/office/drawing/2014/chart" uri="{C3380CC4-5D6E-409C-BE32-E72D297353CC}">
              <c16:uniqueId val="{00000000-9303-4E57-BEF2-C0A6DE0F3100}"/>
            </c:ext>
          </c:extLst>
        </c:ser>
        <c:dLbls>
          <c:showLegendKey val="0"/>
          <c:showVal val="0"/>
          <c:showCatName val="0"/>
          <c:showSerName val="0"/>
          <c:showPercent val="0"/>
          <c:showBubbleSize val="0"/>
        </c:dLbls>
        <c:smooth val="0"/>
        <c:axId val="353878904"/>
        <c:axId val="353875952"/>
      </c:lineChart>
      <c:dateAx>
        <c:axId val="35387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75952"/>
        <c:crosses val="autoZero"/>
        <c:auto val="1"/>
        <c:lblOffset val="100"/>
        <c:baseTimeUnit val="days"/>
      </c:dateAx>
      <c:valAx>
        <c:axId val="35387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7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numRef>
              <c:f>Sheet1!$A$2:$A$45</c:f>
              <c:numCache>
                <c:formatCode>m/d/yyyy</c:formatCode>
                <c:ptCount val="44"/>
                <c:pt idx="0">
                  <c:v>43239</c:v>
                </c:pt>
                <c:pt idx="1">
                  <c:v>43240</c:v>
                </c:pt>
                <c:pt idx="2">
                  <c:v>43241</c:v>
                </c:pt>
                <c:pt idx="3">
                  <c:v>43242</c:v>
                </c:pt>
                <c:pt idx="4">
                  <c:v>43243</c:v>
                </c:pt>
                <c:pt idx="5">
                  <c:v>43244</c:v>
                </c:pt>
                <c:pt idx="6">
                  <c:v>43245</c:v>
                </c:pt>
                <c:pt idx="7">
                  <c:v>43246</c:v>
                </c:pt>
                <c:pt idx="8">
                  <c:v>43247</c:v>
                </c:pt>
                <c:pt idx="9">
                  <c:v>43248</c:v>
                </c:pt>
                <c:pt idx="10">
                  <c:v>43249</c:v>
                </c:pt>
                <c:pt idx="11">
                  <c:v>43250</c:v>
                </c:pt>
                <c:pt idx="12">
                  <c:v>43251</c:v>
                </c:pt>
                <c:pt idx="13">
                  <c:v>43252</c:v>
                </c:pt>
                <c:pt idx="14">
                  <c:v>43253</c:v>
                </c:pt>
                <c:pt idx="15">
                  <c:v>43254</c:v>
                </c:pt>
                <c:pt idx="16">
                  <c:v>43255</c:v>
                </c:pt>
                <c:pt idx="17">
                  <c:v>43256</c:v>
                </c:pt>
                <c:pt idx="18">
                  <c:v>43257</c:v>
                </c:pt>
                <c:pt idx="19">
                  <c:v>43258</c:v>
                </c:pt>
                <c:pt idx="20">
                  <c:v>43259</c:v>
                </c:pt>
                <c:pt idx="21">
                  <c:v>43260</c:v>
                </c:pt>
                <c:pt idx="22">
                  <c:v>43261</c:v>
                </c:pt>
                <c:pt idx="23">
                  <c:v>43262</c:v>
                </c:pt>
                <c:pt idx="24">
                  <c:v>43263</c:v>
                </c:pt>
                <c:pt idx="25">
                  <c:v>43264</c:v>
                </c:pt>
                <c:pt idx="26">
                  <c:v>43265</c:v>
                </c:pt>
                <c:pt idx="27">
                  <c:v>43266</c:v>
                </c:pt>
                <c:pt idx="28">
                  <c:v>43267</c:v>
                </c:pt>
                <c:pt idx="29">
                  <c:v>43268</c:v>
                </c:pt>
                <c:pt idx="30">
                  <c:v>43269</c:v>
                </c:pt>
                <c:pt idx="31">
                  <c:v>43270</c:v>
                </c:pt>
                <c:pt idx="32">
                  <c:v>43271</c:v>
                </c:pt>
                <c:pt idx="33">
                  <c:v>43272</c:v>
                </c:pt>
                <c:pt idx="34">
                  <c:v>43273</c:v>
                </c:pt>
                <c:pt idx="35">
                  <c:v>43274</c:v>
                </c:pt>
                <c:pt idx="36">
                  <c:v>43275</c:v>
                </c:pt>
                <c:pt idx="37">
                  <c:v>43276</c:v>
                </c:pt>
                <c:pt idx="38">
                  <c:v>43277</c:v>
                </c:pt>
                <c:pt idx="39">
                  <c:v>43278</c:v>
                </c:pt>
                <c:pt idx="40">
                  <c:v>43279</c:v>
                </c:pt>
                <c:pt idx="41">
                  <c:v>43280</c:v>
                </c:pt>
                <c:pt idx="42">
                  <c:v>43281</c:v>
                </c:pt>
                <c:pt idx="43">
                  <c:v>43282</c:v>
                </c:pt>
              </c:numCache>
            </c:numRef>
          </c:cat>
          <c:val>
            <c:numRef>
              <c:f>Sheet1!$B$2:$B$45</c:f>
              <c:numCache>
                <c:formatCode>General</c:formatCode>
                <c:ptCount val="44"/>
                <c:pt idx="0">
                  <c:v>0</c:v>
                </c:pt>
                <c:pt idx="1">
                  <c:v>4.1544186171849004E-3</c:v>
                </c:pt>
                <c:pt idx="2">
                  <c:v>8.2748554426541998E-2</c:v>
                </c:pt>
                <c:pt idx="3">
                  <c:v>9.0946653612266008E-3</c:v>
                </c:pt>
                <c:pt idx="4">
                  <c:v>0</c:v>
                </c:pt>
                <c:pt idx="5">
                  <c:v>5.0530741218599001E-3</c:v>
                </c:pt>
                <c:pt idx="6">
                  <c:v>7.7482732018672E-3</c:v>
                </c:pt>
                <c:pt idx="7">
                  <c:v>4.8287587394918001E-3</c:v>
                </c:pt>
                <c:pt idx="8">
                  <c:v>2.0214475585967001E-3</c:v>
                </c:pt>
                <c:pt idx="9">
                  <c:v>2.5269371500192001E-3</c:v>
                </c:pt>
                <c:pt idx="10">
                  <c:v>0.13600674755193001</c:v>
                </c:pt>
                <c:pt idx="11">
                  <c:v>0.20407085987172</c:v>
                </c:pt>
                <c:pt idx="12">
                  <c:v>4.8296373503935999E-3</c:v>
                </c:pt>
                <c:pt idx="13">
                  <c:v>0</c:v>
                </c:pt>
                <c:pt idx="14">
                  <c:v>0</c:v>
                </c:pt>
                <c:pt idx="15">
                  <c:v>2.3586918919405002E-3</c:v>
                </c:pt>
                <c:pt idx="16">
                  <c:v>9.0979239885298994E-3</c:v>
                </c:pt>
                <c:pt idx="17">
                  <c:v>6.6268010297374997E-3</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0-B9FC-4476-8DCA-7714FFB08D82}"/>
            </c:ext>
          </c:extLst>
        </c:ser>
        <c:dLbls>
          <c:showLegendKey val="0"/>
          <c:showVal val="0"/>
          <c:showCatName val="0"/>
          <c:showSerName val="0"/>
          <c:showPercent val="0"/>
          <c:showBubbleSize val="0"/>
        </c:dLbls>
        <c:smooth val="0"/>
        <c:axId val="361688256"/>
        <c:axId val="361688912"/>
      </c:lineChart>
      <c:dateAx>
        <c:axId val="36168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88912"/>
        <c:crosses val="autoZero"/>
        <c:auto val="1"/>
        <c:lblOffset val="100"/>
        <c:baseTimeUnit val="days"/>
      </c:dateAx>
      <c:valAx>
        <c:axId val="36168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ALEF Bookstores</c:v>
                </c:pt>
              </c:strCache>
            </c:strRef>
          </c:cat>
          <c:val>
            <c:numRef>
              <c:f>Sheet1!$B$2</c:f>
              <c:numCache>
                <c:formatCode>General</c:formatCode>
                <c:ptCount val="1"/>
                <c:pt idx="0">
                  <c:v>14860</c:v>
                </c:pt>
              </c:numCache>
            </c:numRef>
          </c:val>
          <c:extLst>
            <c:ext xmlns:c16="http://schemas.microsoft.com/office/drawing/2014/chart" uri="{C3380CC4-5D6E-409C-BE32-E72D297353CC}">
              <c16:uniqueId val="{00000000-3588-4FE9-ACED-F6BCA46031E2}"/>
            </c:ext>
          </c:extLst>
        </c:ser>
        <c:dLbls>
          <c:showLegendKey val="0"/>
          <c:showVal val="0"/>
          <c:showCatName val="0"/>
          <c:showSerName val="0"/>
          <c:showPercent val="0"/>
          <c:showBubbleSize val="0"/>
        </c:dLbls>
        <c:gapWidth val="219"/>
        <c:overlap val="-27"/>
        <c:axId val="361681696"/>
        <c:axId val="361678088"/>
      </c:barChart>
      <c:catAx>
        <c:axId val="36168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78088"/>
        <c:crosses val="autoZero"/>
        <c:auto val="1"/>
        <c:lblAlgn val="ctr"/>
        <c:lblOffset val="100"/>
        <c:noMultiLvlLbl val="0"/>
      </c:catAx>
      <c:valAx>
        <c:axId val="36167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68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ALEF Bookstores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D393-4D03-A3C6-B922EFA5B69F}"/>
            </c:ext>
          </c:extLst>
        </c:ser>
        <c:dLbls>
          <c:showLegendKey val="0"/>
          <c:showVal val="0"/>
          <c:showCatName val="0"/>
          <c:showSerName val="0"/>
          <c:showPercent val="0"/>
          <c:showBubbleSize val="0"/>
        </c:dLbls>
        <c:axId val="461159088"/>
        <c:axId val="461159416"/>
      </c:radarChart>
      <c:catAx>
        <c:axId val="46115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9416"/>
        <c:crosses val="autoZero"/>
        <c:auto val="1"/>
        <c:lblAlgn val="ctr"/>
        <c:lblOffset val="100"/>
        <c:noMultiLvlLbl val="0"/>
      </c:catAx>
      <c:valAx>
        <c:axId val="46115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85DE2-91F2-4AE5-B5D9-8F6E530188F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532893DB-1EC0-45BC-A8D5-8F63A653747A}"/>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3035786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D073-6DF4-4C64-8E6D-F5DAB31B6E81}"/>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AB2E533F-91EB-43FC-9741-38880787522D}"/>
              </a:ext>
            </a:extLst>
          </p:cNvPr>
          <p:cNvGraphicFramePr>
            <a:graphicFrameLocks noGrp="1"/>
          </p:cNvGraphicFramePr>
          <p:nvPr>
            <p:ph type="tbl" sz="quarter" idx="13"/>
            <p:extLst>
              <p:ext uri="{D42A27DB-BD31-4B8C-83A1-F6EECF244321}">
                <p14:modId xmlns:p14="http://schemas.microsoft.com/office/powerpoint/2010/main" val="164436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24816678"/>
                    </a:ext>
                  </a:extLst>
                </a:gridCol>
                <a:gridCol w="304495">
                  <a:extLst>
                    <a:ext uri="{9D8B030D-6E8A-4147-A177-3AD203B41FA5}">
                      <a16:colId xmlns:a16="http://schemas.microsoft.com/office/drawing/2014/main" val="3534935787"/>
                    </a:ext>
                  </a:extLst>
                </a:gridCol>
                <a:gridCol w="304495">
                  <a:extLst>
                    <a:ext uri="{9D8B030D-6E8A-4147-A177-3AD203B41FA5}">
                      <a16:colId xmlns:a16="http://schemas.microsoft.com/office/drawing/2014/main" val="1767116510"/>
                    </a:ext>
                  </a:extLst>
                </a:gridCol>
                <a:gridCol w="304495">
                  <a:extLst>
                    <a:ext uri="{9D8B030D-6E8A-4147-A177-3AD203B41FA5}">
                      <a16:colId xmlns:a16="http://schemas.microsoft.com/office/drawing/2014/main" val="3280499632"/>
                    </a:ext>
                  </a:extLst>
                </a:gridCol>
                <a:gridCol w="304495">
                  <a:extLst>
                    <a:ext uri="{9D8B030D-6E8A-4147-A177-3AD203B41FA5}">
                      <a16:colId xmlns:a16="http://schemas.microsoft.com/office/drawing/2014/main" val="766561373"/>
                    </a:ext>
                  </a:extLst>
                </a:gridCol>
                <a:gridCol w="304495">
                  <a:extLst>
                    <a:ext uri="{9D8B030D-6E8A-4147-A177-3AD203B41FA5}">
                      <a16:colId xmlns:a16="http://schemas.microsoft.com/office/drawing/2014/main" val="949555127"/>
                    </a:ext>
                  </a:extLst>
                </a:gridCol>
                <a:gridCol w="304495">
                  <a:extLst>
                    <a:ext uri="{9D8B030D-6E8A-4147-A177-3AD203B41FA5}">
                      <a16:colId xmlns:a16="http://schemas.microsoft.com/office/drawing/2014/main" val="44207851"/>
                    </a:ext>
                  </a:extLst>
                </a:gridCol>
                <a:gridCol w="304495">
                  <a:extLst>
                    <a:ext uri="{9D8B030D-6E8A-4147-A177-3AD203B41FA5}">
                      <a16:colId xmlns:a16="http://schemas.microsoft.com/office/drawing/2014/main" val="3048047876"/>
                    </a:ext>
                  </a:extLst>
                </a:gridCol>
                <a:gridCol w="304495">
                  <a:extLst>
                    <a:ext uri="{9D8B030D-6E8A-4147-A177-3AD203B41FA5}">
                      <a16:colId xmlns:a16="http://schemas.microsoft.com/office/drawing/2014/main" val="3120911960"/>
                    </a:ext>
                  </a:extLst>
                </a:gridCol>
                <a:gridCol w="304495">
                  <a:extLst>
                    <a:ext uri="{9D8B030D-6E8A-4147-A177-3AD203B41FA5}">
                      <a16:colId xmlns:a16="http://schemas.microsoft.com/office/drawing/2014/main" val="1685687724"/>
                    </a:ext>
                  </a:extLst>
                </a:gridCol>
                <a:gridCol w="304495">
                  <a:extLst>
                    <a:ext uri="{9D8B030D-6E8A-4147-A177-3AD203B41FA5}">
                      <a16:colId xmlns:a16="http://schemas.microsoft.com/office/drawing/2014/main" val="435113736"/>
                    </a:ext>
                  </a:extLst>
                </a:gridCol>
                <a:gridCol w="304495">
                  <a:extLst>
                    <a:ext uri="{9D8B030D-6E8A-4147-A177-3AD203B41FA5}">
                      <a16:colId xmlns:a16="http://schemas.microsoft.com/office/drawing/2014/main" val="1198877255"/>
                    </a:ext>
                  </a:extLst>
                </a:gridCol>
                <a:gridCol w="304495">
                  <a:extLst>
                    <a:ext uri="{9D8B030D-6E8A-4147-A177-3AD203B41FA5}">
                      <a16:colId xmlns:a16="http://schemas.microsoft.com/office/drawing/2014/main" val="65445614"/>
                    </a:ext>
                  </a:extLst>
                </a:gridCol>
                <a:gridCol w="304495">
                  <a:extLst>
                    <a:ext uri="{9D8B030D-6E8A-4147-A177-3AD203B41FA5}">
                      <a16:colId xmlns:a16="http://schemas.microsoft.com/office/drawing/2014/main" val="2319139876"/>
                    </a:ext>
                  </a:extLst>
                </a:gridCol>
                <a:gridCol w="304495">
                  <a:extLst>
                    <a:ext uri="{9D8B030D-6E8A-4147-A177-3AD203B41FA5}">
                      <a16:colId xmlns:a16="http://schemas.microsoft.com/office/drawing/2014/main" val="2886297095"/>
                    </a:ext>
                  </a:extLst>
                </a:gridCol>
                <a:gridCol w="304495">
                  <a:extLst>
                    <a:ext uri="{9D8B030D-6E8A-4147-A177-3AD203B41FA5}">
                      <a16:colId xmlns:a16="http://schemas.microsoft.com/office/drawing/2014/main" val="3484725003"/>
                    </a:ext>
                  </a:extLst>
                </a:gridCol>
                <a:gridCol w="304495">
                  <a:extLst>
                    <a:ext uri="{9D8B030D-6E8A-4147-A177-3AD203B41FA5}">
                      <a16:colId xmlns:a16="http://schemas.microsoft.com/office/drawing/2014/main" val="3844354090"/>
                    </a:ext>
                  </a:extLst>
                </a:gridCol>
                <a:gridCol w="304495">
                  <a:extLst>
                    <a:ext uri="{9D8B030D-6E8A-4147-A177-3AD203B41FA5}">
                      <a16:colId xmlns:a16="http://schemas.microsoft.com/office/drawing/2014/main" val="2048929193"/>
                    </a:ext>
                  </a:extLst>
                </a:gridCol>
                <a:gridCol w="304495">
                  <a:extLst>
                    <a:ext uri="{9D8B030D-6E8A-4147-A177-3AD203B41FA5}">
                      <a16:colId xmlns:a16="http://schemas.microsoft.com/office/drawing/2014/main" val="3531664663"/>
                    </a:ext>
                  </a:extLst>
                </a:gridCol>
                <a:gridCol w="304495">
                  <a:extLst>
                    <a:ext uri="{9D8B030D-6E8A-4147-A177-3AD203B41FA5}">
                      <a16:colId xmlns:a16="http://schemas.microsoft.com/office/drawing/2014/main" val="1909967252"/>
                    </a:ext>
                  </a:extLst>
                </a:gridCol>
                <a:gridCol w="304495">
                  <a:extLst>
                    <a:ext uri="{9D8B030D-6E8A-4147-A177-3AD203B41FA5}">
                      <a16:colId xmlns:a16="http://schemas.microsoft.com/office/drawing/2014/main" val="2854021741"/>
                    </a:ext>
                  </a:extLst>
                </a:gridCol>
                <a:gridCol w="304495">
                  <a:extLst>
                    <a:ext uri="{9D8B030D-6E8A-4147-A177-3AD203B41FA5}">
                      <a16:colId xmlns:a16="http://schemas.microsoft.com/office/drawing/2014/main" val="3647851255"/>
                    </a:ext>
                  </a:extLst>
                </a:gridCol>
                <a:gridCol w="304495">
                  <a:extLst>
                    <a:ext uri="{9D8B030D-6E8A-4147-A177-3AD203B41FA5}">
                      <a16:colId xmlns:a16="http://schemas.microsoft.com/office/drawing/2014/main" val="4207905482"/>
                    </a:ext>
                  </a:extLst>
                </a:gridCol>
                <a:gridCol w="304495">
                  <a:extLst>
                    <a:ext uri="{9D8B030D-6E8A-4147-A177-3AD203B41FA5}">
                      <a16:colId xmlns:a16="http://schemas.microsoft.com/office/drawing/2014/main" val="3348411875"/>
                    </a:ext>
                  </a:extLst>
                </a:gridCol>
                <a:gridCol w="304495">
                  <a:extLst>
                    <a:ext uri="{9D8B030D-6E8A-4147-A177-3AD203B41FA5}">
                      <a16:colId xmlns:a16="http://schemas.microsoft.com/office/drawing/2014/main" val="13789272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2873580"/>
                  </a:ext>
                </a:extLst>
              </a:tr>
              <a:tr h="370840">
                <a:tc>
                  <a:txBody>
                    <a:bodyPr/>
                    <a:lstStyle/>
                    <a:p>
                      <a:r>
                        <a:rPr lang="en-US" sz="1000"/>
                        <a:t>ALEF Bookstores</a:t>
                      </a:r>
                    </a:p>
                  </a:txBody>
                  <a:tcPr/>
                </a:tc>
                <a:tc>
                  <a:txBody>
                    <a:bodyPr/>
                    <a:lstStyle/>
                    <a:p>
                      <a:r>
                        <a:rPr lang="en-US" sz="1000"/>
                        <a:t>890341</a:t>
                      </a:r>
                    </a:p>
                  </a:txBody>
                  <a:tcPr/>
                </a:tc>
                <a:tc>
                  <a:txBody>
                    <a:bodyPr/>
                    <a:lstStyle/>
                    <a:p>
                      <a:r>
                        <a:rPr lang="en-US" sz="1000"/>
                        <a:t>-214</a:t>
                      </a:r>
                    </a:p>
                  </a:txBody>
                  <a:tcPr/>
                </a:tc>
                <a:tc>
                  <a:txBody>
                    <a:bodyPr/>
                    <a:lstStyle/>
                    <a:p>
                      <a:r>
                        <a:rPr lang="en-US" sz="1000"/>
                        <a:t>890341</a:t>
                      </a:r>
                    </a:p>
                  </a:txBody>
                  <a:tcPr/>
                </a:tc>
                <a:tc>
                  <a:txBody>
                    <a:bodyPr/>
                    <a:lstStyle/>
                    <a:p>
                      <a:r>
                        <a:rPr lang="en-US" sz="1000"/>
                        <a:t>-214</a:t>
                      </a:r>
                    </a:p>
                  </a:txBody>
                  <a:tcPr/>
                </a:tc>
                <a:tc>
                  <a:txBody>
                    <a:bodyPr/>
                    <a:lstStyle/>
                    <a:p>
                      <a:r>
                        <a:rPr lang="en-US" sz="1000"/>
                        <a:t>49</a:t>
                      </a:r>
                    </a:p>
                  </a:txBody>
                  <a:tcPr/>
                </a:tc>
                <a:tc>
                  <a:txBody>
                    <a:bodyPr/>
                    <a:lstStyle/>
                    <a:p>
                      <a:r>
                        <a:rPr lang="en-US" sz="1000"/>
                        <a:t>0</a:t>
                      </a:r>
                    </a:p>
                  </a:txBody>
                  <a:tcPr/>
                </a:tc>
                <a:tc>
                  <a:txBody>
                    <a:bodyPr/>
                    <a:lstStyle/>
                    <a:p>
                      <a:r>
                        <a:rPr lang="en-US" sz="1000"/>
                        <a:t>45</a:t>
                      </a:r>
                    </a:p>
                  </a:txBody>
                  <a:tcPr/>
                </a:tc>
                <a:tc>
                  <a:txBody>
                    <a:bodyPr/>
                    <a:lstStyle/>
                    <a:p>
                      <a:r>
                        <a:rPr lang="en-US" sz="1000"/>
                        <a:t>0</a:t>
                      </a:r>
                    </a:p>
                  </a:txBody>
                  <a:tcPr/>
                </a:tc>
                <a:tc>
                  <a:txBody>
                    <a:bodyPr/>
                    <a:lstStyle/>
                    <a:p>
                      <a:r>
                        <a:rPr lang="en-US" sz="1000"/>
                        <a:t>4</a:t>
                      </a:r>
                    </a:p>
                  </a:txBody>
                  <a:tcPr/>
                </a:tc>
                <a:tc>
                  <a:txBody>
                    <a:bodyPr/>
                    <a:lstStyle/>
                    <a:p>
                      <a:r>
                        <a:rPr lang="en-US" sz="1000"/>
                        <a:t>11811</a:t>
                      </a:r>
                    </a:p>
                  </a:txBody>
                  <a:tcPr/>
                </a:tc>
                <a:tc>
                  <a:txBody>
                    <a:bodyPr/>
                    <a:lstStyle/>
                    <a:p>
                      <a:r>
                        <a:rPr lang="en-US" sz="1000"/>
                        <a:t>0</a:t>
                      </a:r>
                    </a:p>
                  </a:txBody>
                  <a:tcPr/>
                </a:tc>
                <a:tc>
                  <a:txBody>
                    <a:bodyPr/>
                    <a:lstStyle/>
                    <a:p>
                      <a:r>
                        <a:rPr lang="en-US" sz="1000"/>
                        <a:t>10066</a:t>
                      </a:r>
                    </a:p>
                  </a:txBody>
                  <a:tcPr/>
                </a:tc>
                <a:tc>
                  <a:txBody>
                    <a:bodyPr/>
                    <a:lstStyle/>
                    <a:p>
                      <a:r>
                        <a:rPr lang="en-US" sz="1000"/>
                        <a:t>1545</a:t>
                      </a:r>
                    </a:p>
                  </a:txBody>
                  <a:tcPr/>
                </a:tc>
                <a:tc>
                  <a:txBody>
                    <a:bodyPr/>
                    <a:lstStyle/>
                    <a:p>
                      <a:r>
                        <a:rPr lang="en-US" sz="1000"/>
                        <a:t>25</a:t>
                      </a:r>
                    </a:p>
                  </a:txBody>
                  <a:tcPr/>
                </a:tc>
                <a:tc>
                  <a:txBody>
                    <a:bodyPr/>
                    <a:lstStyle/>
                    <a:p>
                      <a:r>
                        <a:rPr lang="en-US" sz="1000"/>
                        <a:t>112</a:t>
                      </a:r>
                    </a:p>
                  </a:txBody>
                  <a:tcPr/>
                </a:tc>
                <a:tc>
                  <a:txBody>
                    <a:bodyPr/>
                    <a:lstStyle/>
                    <a:p>
                      <a:r>
                        <a:rPr lang="en-US" sz="1000"/>
                        <a:t>63</a:t>
                      </a:r>
                    </a:p>
                  </a:txBody>
                  <a:tcPr/>
                </a:tc>
                <a:tc>
                  <a:txBody>
                    <a:bodyPr/>
                    <a:lstStyle/>
                    <a:p>
                      <a:r>
                        <a:rPr lang="en-US" sz="1000"/>
                        <a:t>0</a:t>
                      </a:r>
                    </a:p>
                  </a:txBody>
                  <a:tcPr/>
                </a:tc>
                <a:tc>
                  <a:txBody>
                    <a:bodyPr/>
                    <a:lstStyle/>
                    <a:p>
                      <a:r>
                        <a:rPr lang="en-US" sz="1000"/>
                        <a:t>2016</a:t>
                      </a:r>
                    </a:p>
                  </a:txBody>
                  <a:tcPr/>
                </a:tc>
                <a:tc>
                  <a:txBody>
                    <a:bodyPr/>
                    <a:lstStyle/>
                    <a:p>
                      <a:r>
                        <a:rPr lang="en-US" sz="1000"/>
                        <a:t>1033</a:t>
                      </a:r>
                    </a:p>
                  </a:txBody>
                  <a:tcPr/>
                </a:tc>
                <a:tc>
                  <a:txBody>
                    <a:bodyPr/>
                    <a:lstStyle/>
                    <a:p>
                      <a:r>
                        <a:rPr lang="en-US" sz="1000"/>
                        <a:t>14860</a:t>
                      </a:r>
                    </a:p>
                  </a:txBody>
                  <a:tcPr/>
                </a:tc>
                <a:tc>
                  <a:txBody>
                    <a:bodyPr/>
                    <a:lstStyle/>
                    <a:p>
                      <a:r>
                        <a:rPr lang="en-US" sz="1000"/>
                        <a:t>0</a:t>
                      </a:r>
                    </a:p>
                  </a:txBody>
                  <a:tcPr/>
                </a:tc>
                <a:tc>
                  <a:txBody>
                    <a:bodyPr/>
                    <a:lstStyle/>
                    <a:p>
                      <a:r>
                        <a:rPr lang="en-US" sz="1000"/>
                        <a:t>0</a:t>
                      </a:r>
                    </a:p>
                  </a:txBody>
                  <a:tcPr/>
                </a:tc>
                <a:tc>
                  <a:txBody>
                    <a:bodyPr/>
                    <a:lstStyle/>
                    <a:p>
                      <a:r>
                        <a:rPr lang="en-US" sz="1000"/>
                        <a:t>0.0341 %</a:t>
                      </a:r>
                    </a:p>
                  </a:txBody>
                  <a:tcPr/>
                </a:tc>
                <a:tc>
                  <a:txBody>
                    <a:bodyPr/>
                    <a:lstStyle/>
                    <a:p>
                      <a:r>
                        <a:rPr lang="en-US" sz="1000"/>
                        <a:t>0.0 %</a:t>
                      </a:r>
                    </a:p>
                  </a:txBody>
                  <a:tcPr/>
                </a:tc>
                <a:extLst>
                  <a:ext uri="{0D108BD9-81ED-4DB2-BD59-A6C34878D82A}">
                    <a16:rowId xmlns:a16="http://schemas.microsoft.com/office/drawing/2014/main" val="2520651406"/>
                  </a:ext>
                </a:extLst>
              </a:tr>
            </a:tbl>
          </a:graphicData>
        </a:graphic>
      </p:graphicFrame>
      <p:sp>
        <p:nvSpPr>
          <p:cNvPr id="4" name="Text Placeholder 3">
            <a:extLst>
              <a:ext uri="{FF2B5EF4-FFF2-40B4-BE49-F238E27FC236}">
                <a16:creationId xmlns:a16="http://schemas.microsoft.com/office/drawing/2014/main" id="{9C304A3D-E5AE-4695-818C-4DD4FAD710B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38275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2C386-20E7-42E5-89A2-503448EA00D6}"/>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DB6EF801-4AE3-4B8F-9F09-AF112692BF7E}"/>
              </a:ext>
            </a:extLst>
          </p:cNvPr>
          <p:cNvGraphicFramePr>
            <a:graphicFrameLocks noGrp="1"/>
          </p:cNvGraphicFramePr>
          <p:nvPr>
            <p:ph type="chart" sz="quarter" idx="13"/>
            <p:extLst>
              <p:ext uri="{D42A27DB-BD31-4B8C-83A1-F6EECF244321}">
                <p14:modId xmlns:p14="http://schemas.microsoft.com/office/powerpoint/2010/main" val="3691788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CF76B-595E-455E-9B76-1C6282B42CD8}"/>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B0BD40D0-DE81-42FA-9D8A-06BB7E6517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673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53325-566C-41D4-B43C-4F52F57BDD7E}"/>
              </a:ext>
            </a:extLst>
          </p:cNvPr>
          <p:cNvSpPr>
            <a:spLocks noGrp="1"/>
          </p:cNvSpPr>
          <p:nvPr>
            <p:ph type="title"/>
          </p:nvPr>
        </p:nvSpPr>
        <p:spPr/>
        <p:txBody>
          <a:bodyPr/>
          <a:lstStyle/>
          <a:p>
            <a:r>
              <a:rPr lang="en-US"/>
              <a:t>Facebook Fans Change Rate | All Pages</a:t>
            </a:r>
          </a:p>
        </p:txBody>
      </p:sp>
      <p:graphicFrame>
        <p:nvGraphicFramePr>
          <p:cNvPr id="6" name="Chart Placeholder 5">
            <a:extLst>
              <a:ext uri="{FF2B5EF4-FFF2-40B4-BE49-F238E27FC236}">
                <a16:creationId xmlns:a16="http://schemas.microsoft.com/office/drawing/2014/main" id="{6A9828C9-22EB-499E-9955-DC8895899732}"/>
              </a:ext>
            </a:extLst>
          </p:cNvPr>
          <p:cNvGraphicFramePr>
            <a:graphicFrameLocks noGrp="1"/>
          </p:cNvGraphicFramePr>
          <p:nvPr>
            <p:ph type="chart" sz="quarter" idx="13"/>
            <p:extLst>
              <p:ext uri="{D42A27DB-BD31-4B8C-83A1-F6EECF244321}">
                <p14:modId xmlns:p14="http://schemas.microsoft.com/office/powerpoint/2010/main" val="1584616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0FB0C-FC1B-43A7-A338-B2E269BF8FF8}"/>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21DB9EE8-5BA9-4E70-B8D9-061693D92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27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6D98-D11D-469F-9238-7A10714A563F}"/>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D27662C1-EF40-41D7-BCCB-D078BAD784A8}"/>
              </a:ext>
            </a:extLst>
          </p:cNvPr>
          <p:cNvGraphicFramePr>
            <a:graphicFrameLocks noGrp="1"/>
          </p:cNvGraphicFramePr>
          <p:nvPr>
            <p:ph type="chart" sz="quarter" idx="13"/>
            <p:extLst>
              <p:ext uri="{D42A27DB-BD31-4B8C-83A1-F6EECF244321}">
                <p14:modId xmlns:p14="http://schemas.microsoft.com/office/powerpoint/2010/main" val="90222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9E49D1-EC5E-499B-8E9C-A38A27A58EE3}"/>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D51A03CE-9CF1-4790-ABB8-9BB09F07A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34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48BA-EA36-49C8-BEFD-1400C7EF3CD9}"/>
              </a:ext>
            </a:extLst>
          </p:cNvPr>
          <p:cNvSpPr>
            <a:spLocks noGrp="1"/>
          </p:cNvSpPr>
          <p:nvPr>
            <p:ph type="title"/>
          </p:nvPr>
        </p:nvSpPr>
        <p:spPr/>
        <p:txBody>
          <a:bodyPr/>
          <a:lstStyle/>
          <a:p>
            <a:r>
              <a:rPr lang="en-US"/>
              <a:t>Facebook Total Interactions | All Pages</a:t>
            </a:r>
          </a:p>
        </p:txBody>
      </p:sp>
      <p:graphicFrame>
        <p:nvGraphicFramePr>
          <p:cNvPr id="6" name="Chart Placeholder 5">
            <a:extLst>
              <a:ext uri="{FF2B5EF4-FFF2-40B4-BE49-F238E27FC236}">
                <a16:creationId xmlns:a16="http://schemas.microsoft.com/office/drawing/2014/main" id="{32DDF72D-4C0F-43EF-90A1-4C8FCE2078F9}"/>
              </a:ext>
            </a:extLst>
          </p:cNvPr>
          <p:cNvGraphicFramePr>
            <a:graphicFrameLocks noGrp="1"/>
          </p:cNvGraphicFramePr>
          <p:nvPr>
            <p:ph type="chart" sz="quarter" idx="13"/>
            <p:extLst>
              <p:ext uri="{D42A27DB-BD31-4B8C-83A1-F6EECF244321}">
                <p14:modId xmlns:p14="http://schemas.microsoft.com/office/powerpoint/2010/main" val="1425315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144AA0-A2AB-4D4E-AF5B-154BAFE200B6}"/>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9180B485-3B73-4135-AFCE-D269FCB29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502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D92FD-4568-44B6-B1D4-52EA2A833942}"/>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FEA17D7F-8FF0-491E-9D1C-950962C896D7}"/>
              </a:ext>
            </a:extLst>
          </p:cNvPr>
          <p:cNvGraphicFramePr>
            <a:graphicFrameLocks noGrp="1"/>
          </p:cNvGraphicFramePr>
          <p:nvPr>
            <p:ph type="tbl" sz="quarter" idx="13"/>
            <p:extLst>
              <p:ext uri="{D42A27DB-BD31-4B8C-83A1-F6EECF244321}">
                <p14:modId xmlns:p14="http://schemas.microsoft.com/office/powerpoint/2010/main" val="42654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48506191"/>
                    </a:ext>
                  </a:extLst>
                </a:gridCol>
                <a:gridCol w="370332">
                  <a:extLst>
                    <a:ext uri="{9D8B030D-6E8A-4147-A177-3AD203B41FA5}">
                      <a16:colId xmlns:a16="http://schemas.microsoft.com/office/drawing/2014/main" val="3727337063"/>
                    </a:ext>
                  </a:extLst>
                </a:gridCol>
                <a:gridCol w="370332">
                  <a:extLst>
                    <a:ext uri="{9D8B030D-6E8A-4147-A177-3AD203B41FA5}">
                      <a16:colId xmlns:a16="http://schemas.microsoft.com/office/drawing/2014/main" val="3478169727"/>
                    </a:ext>
                  </a:extLst>
                </a:gridCol>
                <a:gridCol w="370332">
                  <a:extLst>
                    <a:ext uri="{9D8B030D-6E8A-4147-A177-3AD203B41FA5}">
                      <a16:colId xmlns:a16="http://schemas.microsoft.com/office/drawing/2014/main" val="115685553"/>
                    </a:ext>
                  </a:extLst>
                </a:gridCol>
                <a:gridCol w="329184">
                  <a:extLst>
                    <a:ext uri="{9D8B030D-6E8A-4147-A177-3AD203B41FA5}">
                      <a16:colId xmlns:a16="http://schemas.microsoft.com/office/drawing/2014/main" val="443109092"/>
                    </a:ext>
                  </a:extLst>
                </a:gridCol>
                <a:gridCol w="329184">
                  <a:extLst>
                    <a:ext uri="{9D8B030D-6E8A-4147-A177-3AD203B41FA5}">
                      <a16:colId xmlns:a16="http://schemas.microsoft.com/office/drawing/2014/main" val="3712982185"/>
                    </a:ext>
                  </a:extLst>
                </a:gridCol>
                <a:gridCol w="329184">
                  <a:extLst>
                    <a:ext uri="{9D8B030D-6E8A-4147-A177-3AD203B41FA5}">
                      <a16:colId xmlns:a16="http://schemas.microsoft.com/office/drawing/2014/main" val="2969962389"/>
                    </a:ext>
                  </a:extLst>
                </a:gridCol>
                <a:gridCol w="329184">
                  <a:extLst>
                    <a:ext uri="{9D8B030D-6E8A-4147-A177-3AD203B41FA5}">
                      <a16:colId xmlns:a16="http://schemas.microsoft.com/office/drawing/2014/main" val="619308678"/>
                    </a:ext>
                  </a:extLst>
                </a:gridCol>
                <a:gridCol w="329184">
                  <a:extLst>
                    <a:ext uri="{9D8B030D-6E8A-4147-A177-3AD203B41FA5}">
                      <a16:colId xmlns:a16="http://schemas.microsoft.com/office/drawing/2014/main" val="3047928867"/>
                    </a:ext>
                  </a:extLst>
                </a:gridCol>
                <a:gridCol w="329184">
                  <a:extLst>
                    <a:ext uri="{9D8B030D-6E8A-4147-A177-3AD203B41FA5}">
                      <a16:colId xmlns:a16="http://schemas.microsoft.com/office/drawing/2014/main" val="1565130758"/>
                    </a:ext>
                  </a:extLst>
                </a:gridCol>
                <a:gridCol w="329184">
                  <a:extLst>
                    <a:ext uri="{9D8B030D-6E8A-4147-A177-3AD203B41FA5}">
                      <a16:colId xmlns:a16="http://schemas.microsoft.com/office/drawing/2014/main" val="2329687407"/>
                    </a:ext>
                  </a:extLst>
                </a:gridCol>
                <a:gridCol w="329184">
                  <a:extLst>
                    <a:ext uri="{9D8B030D-6E8A-4147-A177-3AD203B41FA5}">
                      <a16:colId xmlns:a16="http://schemas.microsoft.com/office/drawing/2014/main" val="2635718030"/>
                    </a:ext>
                  </a:extLst>
                </a:gridCol>
                <a:gridCol w="329184">
                  <a:extLst>
                    <a:ext uri="{9D8B030D-6E8A-4147-A177-3AD203B41FA5}">
                      <a16:colId xmlns:a16="http://schemas.microsoft.com/office/drawing/2014/main" val="2273125757"/>
                    </a:ext>
                  </a:extLst>
                </a:gridCol>
                <a:gridCol w="370332">
                  <a:extLst>
                    <a:ext uri="{9D8B030D-6E8A-4147-A177-3AD203B41FA5}">
                      <a16:colId xmlns:a16="http://schemas.microsoft.com/office/drawing/2014/main" val="2289102634"/>
                    </a:ext>
                  </a:extLst>
                </a:gridCol>
                <a:gridCol w="370332">
                  <a:extLst>
                    <a:ext uri="{9D8B030D-6E8A-4147-A177-3AD203B41FA5}">
                      <a16:colId xmlns:a16="http://schemas.microsoft.com/office/drawing/2014/main" val="1406469005"/>
                    </a:ext>
                  </a:extLst>
                </a:gridCol>
                <a:gridCol w="329184">
                  <a:extLst>
                    <a:ext uri="{9D8B030D-6E8A-4147-A177-3AD203B41FA5}">
                      <a16:colId xmlns:a16="http://schemas.microsoft.com/office/drawing/2014/main" val="585220105"/>
                    </a:ext>
                  </a:extLst>
                </a:gridCol>
                <a:gridCol w="329184">
                  <a:extLst>
                    <a:ext uri="{9D8B030D-6E8A-4147-A177-3AD203B41FA5}">
                      <a16:colId xmlns:a16="http://schemas.microsoft.com/office/drawing/2014/main" val="2148436415"/>
                    </a:ext>
                  </a:extLst>
                </a:gridCol>
                <a:gridCol w="370332">
                  <a:extLst>
                    <a:ext uri="{9D8B030D-6E8A-4147-A177-3AD203B41FA5}">
                      <a16:colId xmlns:a16="http://schemas.microsoft.com/office/drawing/2014/main" val="194401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813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يعود الوقاد؟ هل سيحاكم نادر فوده؟ ستجدون هذه الإجابات في نسختكم الثالثة من روايات "نادر فوده"
أحمد يونس |نادر فوده ٣: النقش الملعون 
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6847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- 2018-07-01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04667306"/>
                  </a:ext>
                </a:extLst>
              </a:tr>
            </a:tbl>
          </a:graphicData>
        </a:graphic>
      </p:graphicFrame>
      <p:sp>
        <p:nvSpPr>
          <p:cNvPr id="4" name="Text Placeholder 3">
            <a:extLst>
              <a:ext uri="{FF2B5EF4-FFF2-40B4-BE49-F238E27FC236}">
                <a16:creationId xmlns:a16="http://schemas.microsoft.com/office/drawing/2014/main" id="{F20DB9B5-C0BA-4C0C-9456-72F2EAAAD5B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691757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EDF49-37B5-480E-9775-45C0831CBC62}"/>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E113027F-C9DF-486B-A07D-0DAD9272C594}"/>
              </a:ext>
            </a:extLst>
          </p:cNvPr>
          <p:cNvGraphicFramePr>
            <a:graphicFrameLocks noGrp="1"/>
          </p:cNvGraphicFramePr>
          <p:nvPr>
            <p:ph type="tbl" sz="quarter" idx="13"/>
            <p:extLst>
              <p:ext uri="{D42A27DB-BD31-4B8C-83A1-F6EECF244321}">
                <p14:modId xmlns:p14="http://schemas.microsoft.com/office/powerpoint/2010/main" val="165585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5132203"/>
                    </a:ext>
                  </a:extLst>
                </a:gridCol>
                <a:gridCol w="370332">
                  <a:extLst>
                    <a:ext uri="{9D8B030D-6E8A-4147-A177-3AD203B41FA5}">
                      <a16:colId xmlns:a16="http://schemas.microsoft.com/office/drawing/2014/main" val="1373373490"/>
                    </a:ext>
                  </a:extLst>
                </a:gridCol>
                <a:gridCol w="370332">
                  <a:extLst>
                    <a:ext uri="{9D8B030D-6E8A-4147-A177-3AD203B41FA5}">
                      <a16:colId xmlns:a16="http://schemas.microsoft.com/office/drawing/2014/main" val="2245708090"/>
                    </a:ext>
                  </a:extLst>
                </a:gridCol>
                <a:gridCol w="370332">
                  <a:extLst>
                    <a:ext uri="{9D8B030D-6E8A-4147-A177-3AD203B41FA5}">
                      <a16:colId xmlns:a16="http://schemas.microsoft.com/office/drawing/2014/main" val="3176319697"/>
                    </a:ext>
                  </a:extLst>
                </a:gridCol>
                <a:gridCol w="329184">
                  <a:extLst>
                    <a:ext uri="{9D8B030D-6E8A-4147-A177-3AD203B41FA5}">
                      <a16:colId xmlns:a16="http://schemas.microsoft.com/office/drawing/2014/main" val="3438927931"/>
                    </a:ext>
                  </a:extLst>
                </a:gridCol>
                <a:gridCol w="329184">
                  <a:extLst>
                    <a:ext uri="{9D8B030D-6E8A-4147-A177-3AD203B41FA5}">
                      <a16:colId xmlns:a16="http://schemas.microsoft.com/office/drawing/2014/main" val="2176258085"/>
                    </a:ext>
                  </a:extLst>
                </a:gridCol>
                <a:gridCol w="329184">
                  <a:extLst>
                    <a:ext uri="{9D8B030D-6E8A-4147-A177-3AD203B41FA5}">
                      <a16:colId xmlns:a16="http://schemas.microsoft.com/office/drawing/2014/main" val="274484073"/>
                    </a:ext>
                  </a:extLst>
                </a:gridCol>
                <a:gridCol w="329184">
                  <a:extLst>
                    <a:ext uri="{9D8B030D-6E8A-4147-A177-3AD203B41FA5}">
                      <a16:colId xmlns:a16="http://schemas.microsoft.com/office/drawing/2014/main" val="2967268431"/>
                    </a:ext>
                  </a:extLst>
                </a:gridCol>
                <a:gridCol w="329184">
                  <a:extLst>
                    <a:ext uri="{9D8B030D-6E8A-4147-A177-3AD203B41FA5}">
                      <a16:colId xmlns:a16="http://schemas.microsoft.com/office/drawing/2014/main" val="1967839980"/>
                    </a:ext>
                  </a:extLst>
                </a:gridCol>
                <a:gridCol w="329184">
                  <a:extLst>
                    <a:ext uri="{9D8B030D-6E8A-4147-A177-3AD203B41FA5}">
                      <a16:colId xmlns:a16="http://schemas.microsoft.com/office/drawing/2014/main" val="2543071761"/>
                    </a:ext>
                  </a:extLst>
                </a:gridCol>
                <a:gridCol w="329184">
                  <a:extLst>
                    <a:ext uri="{9D8B030D-6E8A-4147-A177-3AD203B41FA5}">
                      <a16:colId xmlns:a16="http://schemas.microsoft.com/office/drawing/2014/main" val="117216192"/>
                    </a:ext>
                  </a:extLst>
                </a:gridCol>
                <a:gridCol w="329184">
                  <a:extLst>
                    <a:ext uri="{9D8B030D-6E8A-4147-A177-3AD203B41FA5}">
                      <a16:colId xmlns:a16="http://schemas.microsoft.com/office/drawing/2014/main" val="1568001459"/>
                    </a:ext>
                  </a:extLst>
                </a:gridCol>
                <a:gridCol w="329184">
                  <a:extLst>
                    <a:ext uri="{9D8B030D-6E8A-4147-A177-3AD203B41FA5}">
                      <a16:colId xmlns:a16="http://schemas.microsoft.com/office/drawing/2014/main" val="1014668707"/>
                    </a:ext>
                  </a:extLst>
                </a:gridCol>
                <a:gridCol w="370332">
                  <a:extLst>
                    <a:ext uri="{9D8B030D-6E8A-4147-A177-3AD203B41FA5}">
                      <a16:colId xmlns:a16="http://schemas.microsoft.com/office/drawing/2014/main" val="3606264519"/>
                    </a:ext>
                  </a:extLst>
                </a:gridCol>
                <a:gridCol w="370332">
                  <a:extLst>
                    <a:ext uri="{9D8B030D-6E8A-4147-A177-3AD203B41FA5}">
                      <a16:colId xmlns:a16="http://schemas.microsoft.com/office/drawing/2014/main" val="3582062748"/>
                    </a:ext>
                  </a:extLst>
                </a:gridCol>
                <a:gridCol w="329184">
                  <a:extLst>
                    <a:ext uri="{9D8B030D-6E8A-4147-A177-3AD203B41FA5}">
                      <a16:colId xmlns:a16="http://schemas.microsoft.com/office/drawing/2014/main" val="3037832688"/>
                    </a:ext>
                  </a:extLst>
                </a:gridCol>
                <a:gridCol w="329184">
                  <a:extLst>
                    <a:ext uri="{9D8B030D-6E8A-4147-A177-3AD203B41FA5}">
                      <a16:colId xmlns:a16="http://schemas.microsoft.com/office/drawing/2014/main" val="4037970498"/>
                    </a:ext>
                  </a:extLst>
                </a:gridCol>
                <a:gridCol w="370332">
                  <a:extLst>
                    <a:ext uri="{9D8B030D-6E8A-4147-A177-3AD203B41FA5}">
                      <a16:colId xmlns:a16="http://schemas.microsoft.com/office/drawing/2014/main" val="244551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370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- 2018-06-29 18:00:03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شنطتك ناقصها لمسة تميزها وتعبر عنك أكتر؟؟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عملتلك </a:t>
                      </a:r>
                      <a:r>
                        <a:rPr kumimoji="0" lang="en-US" sz="1000" b="0" i="0" u="none" strike="noStrike" kern="1200" cap="none" spc="0" normalizeH="0" baseline="0" noProof="0">
                          <a:ln>
                            <a:noFill/>
                          </a:ln>
                          <a:solidFill>
                            <a:prstClr val="black"/>
                          </a:solidFill>
                          <a:effectLst/>
                          <a:uLnTx/>
                          <a:uFillTx/>
                          <a:latin typeface="+mn-lt"/>
                          <a:ea typeface="+mn-ea"/>
                          <a:cs typeface="+mn-cs"/>
                        </a:rPr>
                        <a:t>Pins </a:t>
                      </a:r>
                      <a:r>
                        <a:rPr kumimoji="0" lang="ar-AE" sz="1000" b="0" i="0" u="none" strike="noStrike" kern="1200" cap="none" spc="0" normalizeH="0" baseline="0" noProof="0">
                          <a:ln>
                            <a:noFill/>
                          </a:ln>
                          <a:solidFill>
                            <a:prstClr val="black"/>
                          </a:solidFill>
                          <a:effectLst/>
                          <a:uLnTx/>
                          <a:uFillTx/>
                          <a:latin typeface="+mn-lt"/>
                          <a:ea typeface="+mn-ea"/>
                          <a:cs typeface="+mn-cs"/>
                        </a:rPr>
                        <a:t>تعبر عن شخصيتك.
منتجات </a:t>
                      </a:r>
                      <a:r>
                        <a:rPr kumimoji="0" lang="en-US" sz="1000" b="0" i="0" u="none" strike="noStrike" kern="1200" cap="none" spc="0" normalizeH="0" baseline="0" noProof="0">
                          <a:ln>
                            <a:noFill/>
                          </a:ln>
                          <a:solidFill>
                            <a:prstClr val="black"/>
                          </a:solidFill>
                          <a:effectLst/>
                          <a:uLnTx/>
                          <a:uFillTx/>
                          <a:latin typeface="+mn-lt"/>
                          <a:ea typeface="+mn-ea"/>
                          <a:cs typeface="+mn-cs"/>
                        </a:rPr>
                        <a:t>YM Sketch </a:t>
                      </a:r>
                      <a:r>
                        <a:rPr kumimoji="0" lang="ar-AE" sz="1000" b="0" i="0" u="none" strike="noStrike" kern="1200" cap="none" spc="0" normalizeH="0" baseline="0" noProof="0">
                          <a:ln>
                            <a:noFill/>
                          </a:ln>
                          <a:solidFill>
                            <a:prstClr val="black"/>
                          </a:solidFill>
                          <a:effectLst/>
                          <a:uLnTx/>
                          <a:uFillTx/>
                          <a:latin typeface="+mn-lt"/>
                          <a:ea typeface="+mn-ea"/>
                          <a:cs typeface="+mn-cs"/>
                        </a:rPr>
                        <a:t>متوفرة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4723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- 2018-06-28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التشجيع على القراءة من سن صغير من أولويات مكتبات أ.
عشان كده قسم الأطفال جزء رئيسي في كل فروعنا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5174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2060188"/>
                  </a:ext>
                </a:extLst>
              </a:tr>
            </a:tbl>
          </a:graphicData>
        </a:graphic>
      </p:graphicFrame>
      <p:sp>
        <p:nvSpPr>
          <p:cNvPr id="4" name="Text Placeholder 3">
            <a:extLst>
              <a:ext uri="{FF2B5EF4-FFF2-40B4-BE49-F238E27FC236}">
                <a16:creationId xmlns:a16="http://schemas.microsoft.com/office/drawing/2014/main" id="{C5335CDB-B3B4-4B0D-9BFF-7FE44256217C}"/>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068860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C60F-D47B-4741-AC7A-A4F9A758DAA5}"/>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910EF307-6CB9-4A9D-B862-FF918F846742}"/>
              </a:ext>
            </a:extLst>
          </p:cNvPr>
          <p:cNvGraphicFramePr>
            <a:graphicFrameLocks noGrp="1"/>
          </p:cNvGraphicFramePr>
          <p:nvPr>
            <p:ph type="tbl" sz="quarter" idx="13"/>
            <p:extLst>
              <p:ext uri="{D42A27DB-BD31-4B8C-83A1-F6EECF244321}">
                <p14:modId xmlns:p14="http://schemas.microsoft.com/office/powerpoint/2010/main" val="147032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1387772"/>
                    </a:ext>
                  </a:extLst>
                </a:gridCol>
                <a:gridCol w="370332">
                  <a:extLst>
                    <a:ext uri="{9D8B030D-6E8A-4147-A177-3AD203B41FA5}">
                      <a16:colId xmlns:a16="http://schemas.microsoft.com/office/drawing/2014/main" val="1308749073"/>
                    </a:ext>
                  </a:extLst>
                </a:gridCol>
                <a:gridCol w="370332">
                  <a:extLst>
                    <a:ext uri="{9D8B030D-6E8A-4147-A177-3AD203B41FA5}">
                      <a16:colId xmlns:a16="http://schemas.microsoft.com/office/drawing/2014/main" val="2363823837"/>
                    </a:ext>
                  </a:extLst>
                </a:gridCol>
                <a:gridCol w="370332">
                  <a:extLst>
                    <a:ext uri="{9D8B030D-6E8A-4147-A177-3AD203B41FA5}">
                      <a16:colId xmlns:a16="http://schemas.microsoft.com/office/drawing/2014/main" val="2366019225"/>
                    </a:ext>
                  </a:extLst>
                </a:gridCol>
                <a:gridCol w="329184">
                  <a:extLst>
                    <a:ext uri="{9D8B030D-6E8A-4147-A177-3AD203B41FA5}">
                      <a16:colId xmlns:a16="http://schemas.microsoft.com/office/drawing/2014/main" val="2185716328"/>
                    </a:ext>
                  </a:extLst>
                </a:gridCol>
                <a:gridCol w="329184">
                  <a:extLst>
                    <a:ext uri="{9D8B030D-6E8A-4147-A177-3AD203B41FA5}">
                      <a16:colId xmlns:a16="http://schemas.microsoft.com/office/drawing/2014/main" val="3305788902"/>
                    </a:ext>
                  </a:extLst>
                </a:gridCol>
                <a:gridCol w="329184">
                  <a:extLst>
                    <a:ext uri="{9D8B030D-6E8A-4147-A177-3AD203B41FA5}">
                      <a16:colId xmlns:a16="http://schemas.microsoft.com/office/drawing/2014/main" val="2787581291"/>
                    </a:ext>
                  </a:extLst>
                </a:gridCol>
                <a:gridCol w="329184">
                  <a:extLst>
                    <a:ext uri="{9D8B030D-6E8A-4147-A177-3AD203B41FA5}">
                      <a16:colId xmlns:a16="http://schemas.microsoft.com/office/drawing/2014/main" val="2898290106"/>
                    </a:ext>
                  </a:extLst>
                </a:gridCol>
                <a:gridCol w="329184">
                  <a:extLst>
                    <a:ext uri="{9D8B030D-6E8A-4147-A177-3AD203B41FA5}">
                      <a16:colId xmlns:a16="http://schemas.microsoft.com/office/drawing/2014/main" val="1355754212"/>
                    </a:ext>
                  </a:extLst>
                </a:gridCol>
                <a:gridCol w="329184">
                  <a:extLst>
                    <a:ext uri="{9D8B030D-6E8A-4147-A177-3AD203B41FA5}">
                      <a16:colId xmlns:a16="http://schemas.microsoft.com/office/drawing/2014/main" val="4143631075"/>
                    </a:ext>
                  </a:extLst>
                </a:gridCol>
                <a:gridCol w="329184">
                  <a:extLst>
                    <a:ext uri="{9D8B030D-6E8A-4147-A177-3AD203B41FA5}">
                      <a16:colId xmlns:a16="http://schemas.microsoft.com/office/drawing/2014/main" val="3949157776"/>
                    </a:ext>
                  </a:extLst>
                </a:gridCol>
                <a:gridCol w="329184">
                  <a:extLst>
                    <a:ext uri="{9D8B030D-6E8A-4147-A177-3AD203B41FA5}">
                      <a16:colId xmlns:a16="http://schemas.microsoft.com/office/drawing/2014/main" val="2549792355"/>
                    </a:ext>
                  </a:extLst>
                </a:gridCol>
                <a:gridCol w="329184">
                  <a:extLst>
                    <a:ext uri="{9D8B030D-6E8A-4147-A177-3AD203B41FA5}">
                      <a16:colId xmlns:a16="http://schemas.microsoft.com/office/drawing/2014/main" val="405468720"/>
                    </a:ext>
                  </a:extLst>
                </a:gridCol>
                <a:gridCol w="370332">
                  <a:extLst>
                    <a:ext uri="{9D8B030D-6E8A-4147-A177-3AD203B41FA5}">
                      <a16:colId xmlns:a16="http://schemas.microsoft.com/office/drawing/2014/main" val="3857962887"/>
                    </a:ext>
                  </a:extLst>
                </a:gridCol>
                <a:gridCol w="370332">
                  <a:extLst>
                    <a:ext uri="{9D8B030D-6E8A-4147-A177-3AD203B41FA5}">
                      <a16:colId xmlns:a16="http://schemas.microsoft.com/office/drawing/2014/main" val="1047645459"/>
                    </a:ext>
                  </a:extLst>
                </a:gridCol>
                <a:gridCol w="329184">
                  <a:extLst>
                    <a:ext uri="{9D8B030D-6E8A-4147-A177-3AD203B41FA5}">
                      <a16:colId xmlns:a16="http://schemas.microsoft.com/office/drawing/2014/main" val="3322446363"/>
                    </a:ext>
                  </a:extLst>
                </a:gridCol>
                <a:gridCol w="329184">
                  <a:extLst>
                    <a:ext uri="{9D8B030D-6E8A-4147-A177-3AD203B41FA5}">
                      <a16:colId xmlns:a16="http://schemas.microsoft.com/office/drawing/2014/main" val="718088752"/>
                    </a:ext>
                  </a:extLst>
                </a:gridCol>
                <a:gridCol w="370332">
                  <a:extLst>
                    <a:ext uri="{9D8B030D-6E8A-4147-A177-3AD203B41FA5}">
                      <a16:colId xmlns:a16="http://schemas.microsoft.com/office/drawing/2014/main" val="3471922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932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- 2018-06-27 11:12:01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847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- 2018-06-24 13:04:21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Saturday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3329329"/>
                  </a:ext>
                </a:extLst>
              </a:tr>
            </a:tbl>
          </a:graphicData>
        </a:graphic>
      </p:graphicFrame>
      <p:sp>
        <p:nvSpPr>
          <p:cNvPr id="4" name="Text Placeholder 3">
            <a:extLst>
              <a:ext uri="{FF2B5EF4-FFF2-40B4-BE49-F238E27FC236}">
                <a16:creationId xmlns:a16="http://schemas.microsoft.com/office/drawing/2014/main" id="{BF31EAE0-4706-483F-B6AE-E0F299703D9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8672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A8DE-B476-49F5-B3EA-B80A6CB9CA17}"/>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4DCE79FD-E5A5-41CB-83BB-C42BB3A13E2D}"/>
              </a:ext>
            </a:extLst>
          </p:cNvPr>
          <p:cNvGraphicFramePr>
            <a:graphicFrameLocks noGrp="1"/>
          </p:cNvGraphicFramePr>
          <p:nvPr>
            <p:ph type="tbl" sz="quarter" idx="13"/>
            <p:extLst>
              <p:ext uri="{D42A27DB-BD31-4B8C-83A1-F6EECF244321}">
                <p14:modId xmlns:p14="http://schemas.microsoft.com/office/powerpoint/2010/main" val="3359842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2317405"/>
                    </a:ext>
                  </a:extLst>
                </a:gridCol>
                <a:gridCol w="370332">
                  <a:extLst>
                    <a:ext uri="{9D8B030D-6E8A-4147-A177-3AD203B41FA5}">
                      <a16:colId xmlns:a16="http://schemas.microsoft.com/office/drawing/2014/main" val="1469750201"/>
                    </a:ext>
                  </a:extLst>
                </a:gridCol>
                <a:gridCol w="370332">
                  <a:extLst>
                    <a:ext uri="{9D8B030D-6E8A-4147-A177-3AD203B41FA5}">
                      <a16:colId xmlns:a16="http://schemas.microsoft.com/office/drawing/2014/main" val="3799281437"/>
                    </a:ext>
                  </a:extLst>
                </a:gridCol>
                <a:gridCol w="370332">
                  <a:extLst>
                    <a:ext uri="{9D8B030D-6E8A-4147-A177-3AD203B41FA5}">
                      <a16:colId xmlns:a16="http://schemas.microsoft.com/office/drawing/2014/main" val="2503736127"/>
                    </a:ext>
                  </a:extLst>
                </a:gridCol>
                <a:gridCol w="329184">
                  <a:extLst>
                    <a:ext uri="{9D8B030D-6E8A-4147-A177-3AD203B41FA5}">
                      <a16:colId xmlns:a16="http://schemas.microsoft.com/office/drawing/2014/main" val="2905729484"/>
                    </a:ext>
                  </a:extLst>
                </a:gridCol>
                <a:gridCol w="329184">
                  <a:extLst>
                    <a:ext uri="{9D8B030D-6E8A-4147-A177-3AD203B41FA5}">
                      <a16:colId xmlns:a16="http://schemas.microsoft.com/office/drawing/2014/main" val="859846737"/>
                    </a:ext>
                  </a:extLst>
                </a:gridCol>
                <a:gridCol w="329184">
                  <a:extLst>
                    <a:ext uri="{9D8B030D-6E8A-4147-A177-3AD203B41FA5}">
                      <a16:colId xmlns:a16="http://schemas.microsoft.com/office/drawing/2014/main" val="2957720895"/>
                    </a:ext>
                  </a:extLst>
                </a:gridCol>
                <a:gridCol w="329184">
                  <a:extLst>
                    <a:ext uri="{9D8B030D-6E8A-4147-A177-3AD203B41FA5}">
                      <a16:colId xmlns:a16="http://schemas.microsoft.com/office/drawing/2014/main" val="4020800070"/>
                    </a:ext>
                  </a:extLst>
                </a:gridCol>
                <a:gridCol w="329184">
                  <a:extLst>
                    <a:ext uri="{9D8B030D-6E8A-4147-A177-3AD203B41FA5}">
                      <a16:colId xmlns:a16="http://schemas.microsoft.com/office/drawing/2014/main" val="1563011141"/>
                    </a:ext>
                  </a:extLst>
                </a:gridCol>
                <a:gridCol w="329184">
                  <a:extLst>
                    <a:ext uri="{9D8B030D-6E8A-4147-A177-3AD203B41FA5}">
                      <a16:colId xmlns:a16="http://schemas.microsoft.com/office/drawing/2014/main" val="1710572952"/>
                    </a:ext>
                  </a:extLst>
                </a:gridCol>
                <a:gridCol w="329184">
                  <a:extLst>
                    <a:ext uri="{9D8B030D-6E8A-4147-A177-3AD203B41FA5}">
                      <a16:colId xmlns:a16="http://schemas.microsoft.com/office/drawing/2014/main" val="2503504590"/>
                    </a:ext>
                  </a:extLst>
                </a:gridCol>
                <a:gridCol w="329184">
                  <a:extLst>
                    <a:ext uri="{9D8B030D-6E8A-4147-A177-3AD203B41FA5}">
                      <a16:colId xmlns:a16="http://schemas.microsoft.com/office/drawing/2014/main" val="3987164253"/>
                    </a:ext>
                  </a:extLst>
                </a:gridCol>
                <a:gridCol w="329184">
                  <a:extLst>
                    <a:ext uri="{9D8B030D-6E8A-4147-A177-3AD203B41FA5}">
                      <a16:colId xmlns:a16="http://schemas.microsoft.com/office/drawing/2014/main" val="846666635"/>
                    </a:ext>
                  </a:extLst>
                </a:gridCol>
                <a:gridCol w="370332">
                  <a:extLst>
                    <a:ext uri="{9D8B030D-6E8A-4147-A177-3AD203B41FA5}">
                      <a16:colId xmlns:a16="http://schemas.microsoft.com/office/drawing/2014/main" val="4042206356"/>
                    </a:ext>
                  </a:extLst>
                </a:gridCol>
                <a:gridCol w="370332">
                  <a:extLst>
                    <a:ext uri="{9D8B030D-6E8A-4147-A177-3AD203B41FA5}">
                      <a16:colId xmlns:a16="http://schemas.microsoft.com/office/drawing/2014/main" val="3068508805"/>
                    </a:ext>
                  </a:extLst>
                </a:gridCol>
                <a:gridCol w="329184">
                  <a:extLst>
                    <a:ext uri="{9D8B030D-6E8A-4147-A177-3AD203B41FA5}">
                      <a16:colId xmlns:a16="http://schemas.microsoft.com/office/drawing/2014/main" val="1341557895"/>
                    </a:ext>
                  </a:extLst>
                </a:gridCol>
                <a:gridCol w="329184">
                  <a:extLst>
                    <a:ext uri="{9D8B030D-6E8A-4147-A177-3AD203B41FA5}">
                      <a16:colId xmlns:a16="http://schemas.microsoft.com/office/drawing/2014/main" val="1786914321"/>
                    </a:ext>
                  </a:extLst>
                </a:gridCol>
                <a:gridCol w="370332">
                  <a:extLst>
                    <a:ext uri="{9D8B030D-6E8A-4147-A177-3AD203B41FA5}">
                      <a16:colId xmlns:a16="http://schemas.microsoft.com/office/drawing/2014/main" val="184214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158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- 2018-06-22 19:55:10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2219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- 2018-06-21 23:46:06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1775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- 2018-06-20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فقط عندما نفقد كل شيء، نكون أحراراً لفعل أي شيء”
تشاك بولانيك | نادي القتال
ما هما القاعدتان الأولى والثانية لنادي القتال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60873435"/>
                  </a:ext>
                </a:extLst>
              </a:tr>
            </a:tbl>
          </a:graphicData>
        </a:graphic>
      </p:graphicFrame>
      <p:sp>
        <p:nvSpPr>
          <p:cNvPr id="4" name="Text Placeholder 3">
            <a:extLst>
              <a:ext uri="{FF2B5EF4-FFF2-40B4-BE49-F238E27FC236}">
                <a16:creationId xmlns:a16="http://schemas.microsoft.com/office/drawing/2014/main" id="{21EBB353-332A-445F-A41B-5784C36EFFA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1714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D336-886A-4C59-B3C2-F38DC9B65A44}"/>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89E43FCD-3C1E-4099-96D4-B4F10BE61C60}"/>
              </a:ext>
            </a:extLst>
          </p:cNvPr>
          <p:cNvGraphicFramePr>
            <a:graphicFrameLocks noGrp="1"/>
          </p:cNvGraphicFramePr>
          <p:nvPr>
            <p:ph type="tbl" sz="quarter" idx="13"/>
            <p:extLst>
              <p:ext uri="{D42A27DB-BD31-4B8C-83A1-F6EECF244321}">
                <p14:modId xmlns:p14="http://schemas.microsoft.com/office/powerpoint/2010/main" val="2652684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716356"/>
                    </a:ext>
                  </a:extLst>
                </a:gridCol>
                <a:gridCol w="370332">
                  <a:extLst>
                    <a:ext uri="{9D8B030D-6E8A-4147-A177-3AD203B41FA5}">
                      <a16:colId xmlns:a16="http://schemas.microsoft.com/office/drawing/2014/main" val="3596038955"/>
                    </a:ext>
                  </a:extLst>
                </a:gridCol>
                <a:gridCol w="370332">
                  <a:extLst>
                    <a:ext uri="{9D8B030D-6E8A-4147-A177-3AD203B41FA5}">
                      <a16:colId xmlns:a16="http://schemas.microsoft.com/office/drawing/2014/main" val="3544959366"/>
                    </a:ext>
                  </a:extLst>
                </a:gridCol>
                <a:gridCol w="370332">
                  <a:extLst>
                    <a:ext uri="{9D8B030D-6E8A-4147-A177-3AD203B41FA5}">
                      <a16:colId xmlns:a16="http://schemas.microsoft.com/office/drawing/2014/main" val="2658022462"/>
                    </a:ext>
                  </a:extLst>
                </a:gridCol>
                <a:gridCol w="329184">
                  <a:extLst>
                    <a:ext uri="{9D8B030D-6E8A-4147-A177-3AD203B41FA5}">
                      <a16:colId xmlns:a16="http://schemas.microsoft.com/office/drawing/2014/main" val="1474807868"/>
                    </a:ext>
                  </a:extLst>
                </a:gridCol>
                <a:gridCol w="329184">
                  <a:extLst>
                    <a:ext uri="{9D8B030D-6E8A-4147-A177-3AD203B41FA5}">
                      <a16:colId xmlns:a16="http://schemas.microsoft.com/office/drawing/2014/main" val="4163904420"/>
                    </a:ext>
                  </a:extLst>
                </a:gridCol>
                <a:gridCol w="329184">
                  <a:extLst>
                    <a:ext uri="{9D8B030D-6E8A-4147-A177-3AD203B41FA5}">
                      <a16:colId xmlns:a16="http://schemas.microsoft.com/office/drawing/2014/main" val="3385929802"/>
                    </a:ext>
                  </a:extLst>
                </a:gridCol>
                <a:gridCol w="329184">
                  <a:extLst>
                    <a:ext uri="{9D8B030D-6E8A-4147-A177-3AD203B41FA5}">
                      <a16:colId xmlns:a16="http://schemas.microsoft.com/office/drawing/2014/main" val="186386576"/>
                    </a:ext>
                  </a:extLst>
                </a:gridCol>
                <a:gridCol w="329184">
                  <a:extLst>
                    <a:ext uri="{9D8B030D-6E8A-4147-A177-3AD203B41FA5}">
                      <a16:colId xmlns:a16="http://schemas.microsoft.com/office/drawing/2014/main" val="2098505656"/>
                    </a:ext>
                  </a:extLst>
                </a:gridCol>
                <a:gridCol w="329184">
                  <a:extLst>
                    <a:ext uri="{9D8B030D-6E8A-4147-A177-3AD203B41FA5}">
                      <a16:colId xmlns:a16="http://schemas.microsoft.com/office/drawing/2014/main" val="2460890659"/>
                    </a:ext>
                  </a:extLst>
                </a:gridCol>
                <a:gridCol w="329184">
                  <a:extLst>
                    <a:ext uri="{9D8B030D-6E8A-4147-A177-3AD203B41FA5}">
                      <a16:colId xmlns:a16="http://schemas.microsoft.com/office/drawing/2014/main" val="517030739"/>
                    </a:ext>
                  </a:extLst>
                </a:gridCol>
                <a:gridCol w="329184">
                  <a:extLst>
                    <a:ext uri="{9D8B030D-6E8A-4147-A177-3AD203B41FA5}">
                      <a16:colId xmlns:a16="http://schemas.microsoft.com/office/drawing/2014/main" val="287514113"/>
                    </a:ext>
                  </a:extLst>
                </a:gridCol>
                <a:gridCol w="329184">
                  <a:extLst>
                    <a:ext uri="{9D8B030D-6E8A-4147-A177-3AD203B41FA5}">
                      <a16:colId xmlns:a16="http://schemas.microsoft.com/office/drawing/2014/main" val="2181714391"/>
                    </a:ext>
                  </a:extLst>
                </a:gridCol>
                <a:gridCol w="370332">
                  <a:extLst>
                    <a:ext uri="{9D8B030D-6E8A-4147-A177-3AD203B41FA5}">
                      <a16:colId xmlns:a16="http://schemas.microsoft.com/office/drawing/2014/main" val="3309978388"/>
                    </a:ext>
                  </a:extLst>
                </a:gridCol>
                <a:gridCol w="370332">
                  <a:extLst>
                    <a:ext uri="{9D8B030D-6E8A-4147-A177-3AD203B41FA5}">
                      <a16:colId xmlns:a16="http://schemas.microsoft.com/office/drawing/2014/main" val="2411559038"/>
                    </a:ext>
                  </a:extLst>
                </a:gridCol>
                <a:gridCol w="329184">
                  <a:extLst>
                    <a:ext uri="{9D8B030D-6E8A-4147-A177-3AD203B41FA5}">
                      <a16:colId xmlns:a16="http://schemas.microsoft.com/office/drawing/2014/main" val="3936382317"/>
                    </a:ext>
                  </a:extLst>
                </a:gridCol>
                <a:gridCol w="329184">
                  <a:extLst>
                    <a:ext uri="{9D8B030D-6E8A-4147-A177-3AD203B41FA5}">
                      <a16:colId xmlns:a16="http://schemas.microsoft.com/office/drawing/2014/main" val="635231453"/>
                    </a:ext>
                  </a:extLst>
                </a:gridCol>
                <a:gridCol w="370332">
                  <a:extLst>
                    <a:ext uri="{9D8B030D-6E8A-4147-A177-3AD203B41FA5}">
                      <a16:colId xmlns:a16="http://schemas.microsoft.com/office/drawing/2014/main" val="207570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302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- 2018-06-19 17:00:00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656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- 2018-06-18 17:00:00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922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- 2018-06-17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8404538"/>
                  </a:ext>
                </a:extLst>
              </a:tr>
            </a:tbl>
          </a:graphicData>
        </a:graphic>
      </p:graphicFrame>
      <p:sp>
        <p:nvSpPr>
          <p:cNvPr id="4" name="Text Placeholder 3">
            <a:extLst>
              <a:ext uri="{FF2B5EF4-FFF2-40B4-BE49-F238E27FC236}">
                <a16:creationId xmlns:a16="http://schemas.microsoft.com/office/drawing/2014/main" id="{2CC8DDFF-ED93-4C0D-B8A6-68BB21D9814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99313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4FD8-F915-4F90-A2AC-E45F7A28B235}"/>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A79B7BE2-25FE-4BE5-AAFA-D8204AE1B2A1}"/>
              </a:ext>
            </a:extLst>
          </p:cNvPr>
          <p:cNvGraphicFramePr>
            <a:graphicFrameLocks noGrp="1"/>
          </p:cNvGraphicFramePr>
          <p:nvPr>
            <p:ph type="tbl" sz="quarter" idx="13"/>
            <p:extLst>
              <p:ext uri="{D42A27DB-BD31-4B8C-83A1-F6EECF244321}">
                <p14:modId xmlns:p14="http://schemas.microsoft.com/office/powerpoint/2010/main" val="314300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2790560"/>
                    </a:ext>
                  </a:extLst>
                </a:gridCol>
                <a:gridCol w="370332">
                  <a:extLst>
                    <a:ext uri="{9D8B030D-6E8A-4147-A177-3AD203B41FA5}">
                      <a16:colId xmlns:a16="http://schemas.microsoft.com/office/drawing/2014/main" val="4060658737"/>
                    </a:ext>
                  </a:extLst>
                </a:gridCol>
                <a:gridCol w="370332">
                  <a:extLst>
                    <a:ext uri="{9D8B030D-6E8A-4147-A177-3AD203B41FA5}">
                      <a16:colId xmlns:a16="http://schemas.microsoft.com/office/drawing/2014/main" val="1939958387"/>
                    </a:ext>
                  </a:extLst>
                </a:gridCol>
                <a:gridCol w="370332">
                  <a:extLst>
                    <a:ext uri="{9D8B030D-6E8A-4147-A177-3AD203B41FA5}">
                      <a16:colId xmlns:a16="http://schemas.microsoft.com/office/drawing/2014/main" val="1855537137"/>
                    </a:ext>
                  </a:extLst>
                </a:gridCol>
                <a:gridCol w="329184">
                  <a:extLst>
                    <a:ext uri="{9D8B030D-6E8A-4147-A177-3AD203B41FA5}">
                      <a16:colId xmlns:a16="http://schemas.microsoft.com/office/drawing/2014/main" val="122159797"/>
                    </a:ext>
                  </a:extLst>
                </a:gridCol>
                <a:gridCol w="329184">
                  <a:extLst>
                    <a:ext uri="{9D8B030D-6E8A-4147-A177-3AD203B41FA5}">
                      <a16:colId xmlns:a16="http://schemas.microsoft.com/office/drawing/2014/main" val="4155801238"/>
                    </a:ext>
                  </a:extLst>
                </a:gridCol>
                <a:gridCol w="329184">
                  <a:extLst>
                    <a:ext uri="{9D8B030D-6E8A-4147-A177-3AD203B41FA5}">
                      <a16:colId xmlns:a16="http://schemas.microsoft.com/office/drawing/2014/main" val="3818433393"/>
                    </a:ext>
                  </a:extLst>
                </a:gridCol>
                <a:gridCol w="329184">
                  <a:extLst>
                    <a:ext uri="{9D8B030D-6E8A-4147-A177-3AD203B41FA5}">
                      <a16:colId xmlns:a16="http://schemas.microsoft.com/office/drawing/2014/main" val="2052940428"/>
                    </a:ext>
                  </a:extLst>
                </a:gridCol>
                <a:gridCol w="329184">
                  <a:extLst>
                    <a:ext uri="{9D8B030D-6E8A-4147-A177-3AD203B41FA5}">
                      <a16:colId xmlns:a16="http://schemas.microsoft.com/office/drawing/2014/main" val="1286224711"/>
                    </a:ext>
                  </a:extLst>
                </a:gridCol>
                <a:gridCol w="329184">
                  <a:extLst>
                    <a:ext uri="{9D8B030D-6E8A-4147-A177-3AD203B41FA5}">
                      <a16:colId xmlns:a16="http://schemas.microsoft.com/office/drawing/2014/main" val="921522479"/>
                    </a:ext>
                  </a:extLst>
                </a:gridCol>
                <a:gridCol w="329184">
                  <a:extLst>
                    <a:ext uri="{9D8B030D-6E8A-4147-A177-3AD203B41FA5}">
                      <a16:colId xmlns:a16="http://schemas.microsoft.com/office/drawing/2014/main" val="1569330574"/>
                    </a:ext>
                  </a:extLst>
                </a:gridCol>
                <a:gridCol w="329184">
                  <a:extLst>
                    <a:ext uri="{9D8B030D-6E8A-4147-A177-3AD203B41FA5}">
                      <a16:colId xmlns:a16="http://schemas.microsoft.com/office/drawing/2014/main" val="3839104768"/>
                    </a:ext>
                  </a:extLst>
                </a:gridCol>
                <a:gridCol w="329184">
                  <a:extLst>
                    <a:ext uri="{9D8B030D-6E8A-4147-A177-3AD203B41FA5}">
                      <a16:colId xmlns:a16="http://schemas.microsoft.com/office/drawing/2014/main" val="1522567253"/>
                    </a:ext>
                  </a:extLst>
                </a:gridCol>
                <a:gridCol w="370332">
                  <a:extLst>
                    <a:ext uri="{9D8B030D-6E8A-4147-A177-3AD203B41FA5}">
                      <a16:colId xmlns:a16="http://schemas.microsoft.com/office/drawing/2014/main" val="4132218572"/>
                    </a:ext>
                  </a:extLst>
                </a:gridCol>
                <a:gridCol w="370332">
                  <a:extLst>
                    <a:ext uri="{9D8B030D-6E8A-4147-A177-3AD203B41FA5}">
                      <a16:colId xmlns:a16="http://schemas.microsoft.com/office/drawing/2014/main" val="2041227470"/>
                    </a:ext>
                  </a:extLst>
                </a:gridCol>
                <a:gridCol w="329184">
                  <a:extLst>
                    <a:ext uri="{9D8B030D-6E8A-4147-A177-3AD203B41FA5}">
                      <a16:colId xmlns:a16="http://schemas.microsoft.com/office/drawing/2014/main" val="3826833535"/>
                    </a:ext>
                  </a:extLst>
                </a:gridCol>
                <a:gridCol w="329184">
                  <a:extLst>
                    <a:ext uri="{9D8B030D-6E8A-4147-A177-3AD203B41FA5}">
                      <a16:colId xmlns:a16="http://schemas.microsoft.com/office/drawing/2014/main" val="544052075"/>
                    </a:ext>
                  </a:extLst>
                </a:gridCol>
                <a:gridCol w="370332">
                  <a:extLst>
                    <a:ext uri="{9D8B030D-6E8A-4147-A177-3AD203B41FA5}">
                      <a16:colId xmlns:a16="http://schemas.microsoft.com/office/drawing/2014/main" val="307778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184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0977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- 2018-06-16 12:00:02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961231"/>
                  </a:ext>
                </a:extLst>
              </a:tr>
            </a:tbl>
          </a:graphicData>
        </a:graphic>
      </p:graphicFrame>
      <p:sp>
        <p:nvSpPr>
          <p:cNvPr id="4" name="Text Placeholder 3">
            <a:extLst>
              <a:ext uri="{FF2B5EF4-FFF2-40B4-BE49-F238E27FC236}">
                <a16:creationId xmlns:a16="http://schemas.microsoft.com/office/drawing/2014/main" id="{2FAC9A6D-7215-4328-88E7-CEB8CCB0184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22375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57AE-5E64-420C-B797-1115A8E7E51A}"/>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C545BEF3-1AD4-40F0-B4E3-E175475190D0}"/>
              </a:ext>
            </a:extLst>
          </p:cNvPr>
          <p:cNvGraphicFramePr>
            <a:graphicFrameLocks noGrp="1"/>
          </p:cNvGraphicFramePr>
          <p:nvPr>
            <p:ph type="tbl" sz="quarter" idx="13"/>
            <p:extLst>
              <p:ext uri="{D42A27DB-BD31-4B8C-83A1-F6EECF244321}">
                <p14:modId xmlns:p14="http://schemas.microsoft.com/office/powerpoint/2010/main" val="66921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0061839"/>
                    </a:ext>
                  </a:extLst>
                </a:gridCol>
                <a:gridCol w="370332">
                  <a:extLst>
                    <a:ext uri="{9D8B030D-6E8A-4147-A177-3AD203B41FA5}">
                      <a16:colId xmlns:a16="http://schemas.microsoft.com/office/drawing/2014/main" val="3049250052"/>
                    </a:ext>
                  </a:extLst>
                </a:gridCol>
                <a:gridCol w="370332">
                  <a:extLst>
                    <a:ext uri="{9D8B030D-6E8A-4147-A177-3AD203B41FA5}">
                      <a16:colId xmlns:a16="http://schemas.microsoft.com/office/drawing/2014/main" val="4070419679"/>
                    </a:ext>
                  </a:extLst>
                </a:gridCol>
                <a:gridCol w="370332">
                  <a:extLst>
                    <a:ext uri="{9D8B030D-6E8A-4147-A177-3AD203B41FA5}">
                      <a16:colId xmlns:a16="http://schemas.microsoft.com/office/drawing/2014/main" val="3202092777"/>
                    </a:ext>
                  </a:extLst>
                </a:gridCol>
                <a:gridCol w="329184">
                  <a:extLst>
                    <a:ext uri="{9D8B030D-6E8A-4147-A177-3AD203B41FA5}">
                      <a16:colId xmlns:a16="http://schemas.microsoft.com/office/drawing/2014/main" val="4117478452"/>
                    </a:ext>
                  </a:extLst>
                </a:gridCol>
                <a:gridCol w="329184">
                  <a:extLst>
                    <a:ext uri="{9D8B030D-6E8A-4147-A177-3AD203B41FA5}">
                      <a16:colId xmlns:a16="http://schemas.microsoft.com/office/drawing/2014/main" val="1810002225"/>
                    </a:ext>
                  </a:extLst>
                </a:gridCol>
                <a:gridCol w="329184">
                  <a:extLst>
                    <a:ext uri="{9D8B030D-6E8A-4147-A177-3AD203B41FA5}">
                      <a16:colId xmlns:a16="http://schemas.microsoft.com/office/drawing/2014/main" val="1501871627"/>
                    </a:ext>
                  </a:extLst>
                </a:gridCol>
                <a:gridCol w="329184">
                  <a:extLst>
                    <a:ext uri="{9D8B030D-6E8A-4147-A177-3AD203B41FA5}">
                      <a16:colId xmlns:a16="http://schemas.microsoft.com/office/drawing/2014/main" val="1414073332"/>
                    </a:ext>
                  </a:extLst>
                </a:gridCol>
                <a:gridCol w="329184">
                  <a:extLst>
                    <a:ext uri="{9D8B030D-6E8A-4147-A177-3AD203B41FA5}">
                      <a16:colId xmlns:a16="http://schemas.microsoft.com/office/drawing/2014/main" val="1003451785"/>
                    </a:ext>
                  </a:extLst>
                </a:gridCol>
                <a:gridCol w="329184">
                  <a:extLst>
                    <a:ext uri="{9D8B030D-6E8A-4147-A177-3AD203B41FA5}">
                      <a16:colId xmlns:a16="http://schemas.microsoft.com/office/drawing/2014/main" val="3308559174"/>
                    </a:ext>
                  </a:extLst>
                </a:gridCol>
                <a:gridCol w="329184">
                  <a:extLst>
                    <a:ext uri="{9D8B030D-6E8A-4147-A177-3AD203B41FA5}">
                      <a16:colId xmlns:a16="http://schemas.microsoft.com/office/drawing/2014/main" val="1378991823"/>
                    </a:ext>
                  </a:extLst>
                </a:gridCol>
                <a:gridCol w="329184">
                  <a:extLst>
                    <a:ext uri="{9D8B030D-6E8A-4147-A177-3AD203B41FA5}">
                      <a16:colId xmlns:a16="http://schemas.microsoft.com/office/drawing/2014/main" val="85225673"/>
                    </a:ext>
                  </a:extLst>
                </a:gridCol>
                <a:gridCol w="329184">
                  <a:extLst>
                    <a:ext uri="{9D8B030D-6E8A-4147-A177-3AD203B41FA5}">
                      <a16:colId xmlns:a16="http://schemas.microsoft.com/office/drawing/2014/main" val="3532189643"/>
                    </a:ext>
                  </a:extLst>
                </a:gridCol>
                <a:gridCol w="370332">
                  <a:extLst>
                    <a:ext uri="{9D8B030D-6E8A-4147-A177-3AD203B41FA5}">
                      <a16:colId xmlns:a16="http://schemas.microsoft.com/office/drawing/2014/main" val="2191130567"/>
                    </a:ext>
                  </a:extLst>
                </a:gridCol>
                <a:gridCol w="370332">
                  <a:extLst>
                    <a:ext uri="{9D8B030D-6E8A-4147-A177-3AD203B41FA5}">
                      <a16:colId xmlns:a16="http://schemas.microsoft.com/office/drawing/2014/main" val="2783494126"/>
                    </a:ext>
                  </a:extLst>
                </a:gridCol>
                <a:gridCol w="329184">
                  <a:extLst>
                    <a:ext uri="{9D8B030D-6E8A-4147-A177-3AD203B41FA5}">
                      <a16:colId xmlns:a16="http://schemas.microsoft.com/office/drawing/2014/main" val="1643432114"/>
                    </a:ext>
                  </a:extLst>
                </a:gridCol>
                <a:gridCol w="329184">
                  <a:extLst>
                    <a:ext uri="{9D8B030D-6E8A-4147-A177-3AD203B41FA5}">
                      <a16:colId xmlns:a16="http://schemas.microsoft.com/office/drawing/2014/main" val="3842459899"/>
                    </a:ext>
                  </a:extLst>
                </a:gridCol>
                <a:gridCol w="370332">
                  <a:extLst>
                    <a:ext uri="{9D8B030D-6E8A-4147-A177-3AD203B41FA5}">
                      <a16:colId xmlns:a16="http://schemas.microsoft.com/office/drawing/2014/main" val="2886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205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17:00:01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2533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12:00:01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916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- 2018-06-15 10:00:19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0816608"/>
                  </a:ext>
                </a:extLst>
              </a:tr>
            </a:tbl>
          </a:graphicData>
        </a:graphic>
      </p:graphicFrame>
      <p:sp>
        <p:nvSpPr>
          <p:cNvPr id="4" name="Text Placeholder 3">
            <a:extLst>
              <a:ext uri="{FF2B5EF4-FFF2-40B4-BE49-F238E27FC236}">
                <a16:creationId xmlns:a16="http://schemas.microsoft.com/office/drawing/2014/main" id="{561E8E83-40BD-4434-91F9-303330627BA5}"/>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995138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58AB0-7CB4-4698-99F6-FC9E2A7AFF74}"/>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7A241D69-02D9-4BFB-A2C2-006A86001F63}"/>
              </a:ext>
            </a:extLst>
          </p:cNvPr>
          <p:cNvGraphicFramePr>
            <a:graphicFrameLocks noGrp="1"/>
          </p:cNvGraphicFramePr>
          <p:nvPr>
            <p:ph type="tbl" sz="quarter" idx="13"/>
            <p:extLst>
              <p:ext uri="{D42A27DB-BD31-4B8C-83A1-F6EECF244321}">
                <p14:modId xmlns:p14="http://schemas.microsoft.com/office/powerpoint/2010/main" val="395143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7607993"/>
                    </a:ext>
                  </a:extLst>
                </a:gridCol>
                <a:gridCol w="370332">
                  <a:extLst>
                    <a:ext uri="{9D8B030D-6E8A-4147-A177-3AD203B41FA5}">
                      <a16:colId xmlns:a16="http://schemas.microsoft.com/office/drawing/2014/main" val="3105605134"/>
                    </a:ext>
                  </a:extLst>
                </a:gridCol>
                <a:gridCol w="370332">
                  <a:extLst>
                    <a:ext uri="{9D8B030D-6E8A-4147-A177-3AD203B41FA5}">
                      <a16:colId xmlns:a16="http://schemas.microsoft.com/office/drawing/2014/main" val="136503534"/>
                    </a:ext>
                  </a:extLst>
                </a:gridCol>
                <a:gridCol w="370332">
                  <a:extLst>
                    <a:ext uri="{9D8B030D-6E8A-4147-A177-3AD203B41FA5}">
                      <a16:colId xmlns:a16="http://schemas.microsoft.com/office/drawing/2014/main" val="1983154695"/>
                    </a:ext>
                  </a:extLst>
                </a:gridCol>
                <a:gridCol w="329184">
                  <a:extLst>
                    <a:ext uri="{9D8B030D-6E8A-4147-A177-3AD203B41FA5}">
                      <a16:colId xmlns:a16="http://schemas.microsoft.com/office/drawing/2014/main" val="1832294726"/>
                    </a:ext>
                  </a:extLst>
                </a:gridCol>
                <a:gridCol w="329184">
                  <a:extLst>
                    <a:ext uri="{9D8B030D-6E8A-4147-A177-3AD203B41FA5}">
                      <a16:colId xmlns:a16="http://schemas.microsoft.com/office/drawing/2014/main" val="1105526840"/>
                    </a:ext>
                  </a:extLst>
                </a:gridCol>
                <a:gridCol w="329184">
                  <a:extLst>
                    <a:ext uri="{9D8B030D-6E8A-4147-A177-3AD203B41FA5}">
                      <a16:colId xmlns:a16="http://schemas.microsoft.com/office/drawing/2014/main" val="2884337470"/>
                    </a:ext>
                  </a:extLst>
                </a:gridCol>
                <a:gridCol w="329184">
                  <a:extLst>
                    <a:ext uri="{9D8B030D-6E8A-4147-A177-3AD203B41FA5}">
                      <a16:colId xmlns:a16="http://schemas.microsoft.com/office/drawing/2014/main" val="1320411545"/>
                    </a:ext>
                  </a:extLst>
                </a:gridCol>
                <a:gridCol w="329184">
                  <a:extLst>
                    <a:ext uri="{9D8B030D-6E8A-4147-A177-3AD203B41FA5}">
                      <a16:colId xmlns:a16="http://schemas.microsoft.com/office/drawing/2014/main" val="251563135"/>
                    </a:ext>
                  </a:extLst>
                </a:gridCol>
                <a:gridCol w="329184">
                  <a:extLst>
                    <a:ext uri="{9D8B030D-6E8A-4147-A177-3AD203B41FA5}">
                      <a16:colId xmlns:a16="http://schemas.microsoft.com/office/drawing/2014/main" val="2040063022"/>
                    </a:ext>
                  </a:extLst>
                </a:gridCol>
                <a:gridCol w="329184">
                  <a:extLst>
                    <a:ext uri="{9D8B030D-6E8A-4147-A177-3AD203B41FA5}">
                      <a16:colId xmlns:a16="http://schemas.microsoft.com/office/drawing/2014/main" val="2015452203"/>
                    </a:ext>
                  </a:extLst>
                </a:gridCol>
                <a:gridCol w="329184">
                  <a:extLst>
                    <a:ext uri="{9D8B030D-6E8A-4147-A177-3AD203B41FA5}">
                      <a16:colId xmlns:a16="http://schemas.microsoft.com/office/drawing/2014/main" val="1198988284"/>
                    </a:ext>
                  </a:extLst>
                </a:gridCol>
                <a:gridCol w="329184">
                  <a:extLst>
                    <a:ext uri="{9D8B030D-6E8A-4147-A177-3AD203B41FA5}">
                      <a16:colId xmlns:a16="http://schemas.microsoft.com/office/drawing/2014/main" val="588523315"/>
                    </a:ext>
                  </a:extLst>
                </a:gridCol>
                <a:gridCol w="370332">
                  <a:extLst>
                    <a:ext uri="{9D8B030D-6E8A-4147-A177-3AD203B41FA5}">
                      <a16:colId xmlns:a16="http://schemas.microsoft.com/office/drawing/2014/main" val="3920681752"/>
                    </a:ext>
                  </a:extLst>
                </a:gridCol>
                <a:gridCol w="370332">
                  <a:extLst>
                    <a:ext uri="{9D8B030D-6E8A-4147-A177-3AD203B41FA5}">
                      <a16:colId xmlns:a16="http://schemas.microsoft.com/office/drawing/2014/main" val="620069769"/>
                    </a:ext>
                  </a:extLst>
                </a:gridCol>
                <a:gridCol w="329184">
                  <a:extLst>
                    <a:ext uri="{9D8B030D-6E8A-4147-A177-3AD203B41FA5}">
                      <a16:colId xmlns:a16="http://schemas.microsoft.com/office/drawing/2014/main" val="806174833"/>
                    </a:ext>
                  </a:extLst>
                </a:gridCol>
                <a:gridCol w="329184">
                  <a:extLst>
                    <a:ext uri="{9D8B030D-6E8A-4147-A177-3AD203B41FA5}">
                      <a16:colId xmlns:a16="http://schemas.microsoft.com/office/drawing/2014/main" val="1913473500"/>
                    </a:ext>
                  </a:extLst>
                </a:gridCol>
                <a:gridCol w="370332">
                  <a:extLst>
                    <a:ext uri="{9D8B030D-6E8A-4147-A177-3AD203B41FA5}">
                      <a16:colId xmlns:a16="http://schemas.microsoft.com/office/drawing/2014/main" val="2142518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66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20:00:01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سأعترف لك بشيء مخيف.. كل ما أقوله هنا سيظل سرًّا.. أليس
كذلك؟ في البدء بدأ القط يتوتر ويعوي.. يطلب الزواج.. كانت تحبه
لأنه قطها، لكنه أثار أعصابها، وفي يوم خدرته … واستأصلت رجولته"
أفراح المقبرة| د.أحمد خالد توفيق
أحدث إصدارات الكرمة حالياً بمكتبات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9077283"/>
                  </a:ext>
                </a:extLst>
              </a:tr>
            </a:tbl>
          </a:graphicData>
        </a:graphic>
      </p:graphicFrame>
      <p:sp>
        <p:nvSpPr>
          <p:cNvPr id="4" name="Text Placeholder 3">
            <a:extLst>
              <a:ext uri="{FF2B5EF4-FFF2-40B4-BE49-F238E27FC236}">
                <a16:creationId xmlns:a16="http://schemas.microsoft.com/office/drawing/2014/main" id="{4727776E-59DC-4FB9-8117-C0C094697AB2}"/>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19766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9992B-5A4F-4FAE-AA1E-73777E0FD16C}"/>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301A4E4C-19D1-48ED-914B-BF390D243D19}"/>
              </a:ext>
            </a:extLst>
          </p:cNvPr>
          <p:cNvGraphicFramePr>
            <a:graphicFrameLocks noGrp="1"/>
          </p:cNvGraphicFramePr>
          <p:nvPr>
            <p:ph type="tbl" sz="quarter" idx="13"/>
            <p:extLst>
              <p:ext uri="{D42A27DB-BD31-4B8C-83A1-F6EECF244321}">
                <p14:modId xmlns:p14="http://schemas.microsoft.com/office/powerpoint/2010/main" val="74790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456038"/>
                    </a:ext>
                  </a:extLst>
                </a:gridCol>
                <a:gridCol w="370332">
                  <a:extLst>
                    <a:ext uri="{9D8B030D-6E8A-4147-A177-3AD203B41FA5}">
                      <a16:colId xmlns:a16="http://schemas.microsoft.com/office/drawing/2014/main" val="3943531695"/>
                    </a:ext>
                  </a:extLst>
                </a:gridCol>
                <a:gridCol w="370332">
                  <a:extLst>
                    <a:ext uri="{9D8B030D-6E8A-4147-A177-3AD203B41FA5}">
                      <a16:colId xmlns:a16="http://schemas.microsoft.com/office/drawing/2014/main" val="3361337433"/>
                    </a:ext>
                  </a:extLst>
                </a:gridCol>
                <a:gridCol w="370332">
                  <a:extLst>
                    <a:ext uri="{9D8B030D-6E8A-4147-A177-3AD203B41FA5}">
                      <a16:colId xmlns:a16="http://schemas.microsoft.com/office/drawing/2014/main" val="2803659032"/>
                    </a:ext>
                  </a:extLst>
                </a:gridCol>
                <a:gridCol w="329184">
                  <a:extLst>
                    <a:ext uri="{9D8B030D-6E8A-4147-A177-3AD203B41FA5}">
                      <a16:colId xmlns:a16="http://schemas.microsoft.com/office/drawing/2014/main" val="1110075634"/>
                    </a:ext>
                  </a:extLst>
                </a:gridCol>
                <a:gridCol w="329184">
                  <a:extLst>
                    <a:ext uri="{9D8B030D-6E8A-4147-A177-3AD203B41FA5}">
                      <a16:colId xmlns:a16="http://schemas.microsoft.com/office/drawing/2014/main" val="1734637239"/>
                    </a:ext>
                  </a:extLst>
                </a:gridCol>
                <a:gridCol w="329184">
                  <a:extLst>
                    <a:ext uri="{9D8B030D-6E8A-4147-A177-3AD203B41FA5}">
                      <a16:colId xmlns:a16="http://schemas.microsoft.com/office/drawing/2014/main" val="2949319783"/>
                    </a:ext>
                  </a:extLst>
                </a:gridCol>
                <a:gridCol w="329184">
                  <a:extLst>
                    <a:ext uri="{9D8B030D-6E8A-4147-A177-3AD203B41FA5}">
                      <a16:colId xmlns:a16="http://schemas.microsoft.com/office/drawing/2014/main" val="3533683032"/>
                    </a:ext>
                  </a:extLst>
                </a:gridCol>
                <a:gridCol w="329184">
                  <a:extLst>
                    <a:ext uri="{9D8B030D-6E8A-4147-A177-3AD203B41FA5}">
                      <a16:colId xmlns:a16="http://schemas.microsoft.com/office/drawing/2014/main" val="3889362867"/>
                    </a:ext>
                  </a:extLst>
                </a:gridCol>
                <a:gridCol w="329184">
                  <a:extLst>
                    <a:ext uri="{9D8B030D-6E8A-4147-A177-3AD203B41FA5}">
                      <a16:colId xmlns:a16="http://schemas.microsoft.com/office/drawing/2014/main" val="2834133485"/>
                    </a:ext>
                  </a:extLst>
                </a:gridCol>
                <a:gridCol w="329184">
                  <a:extLst>
                    <a:ext uri="{9D8B030D-6E8A-4147-A177-3AD203B41FA5}">
                      <a16:colId xmlns:a16="http://schemas.microsoft.com/office/drawing/2014/main" val="834523925"/>
                    </a:ext>
                  </a:extLst>
                </a:gridCol>
                <a:gridCol w="329184">
                  <a:extLst>
                    <a:ext uri="{9D8B030D-6E8A-4147-A177-3AD203B41FA5}">
                      <a16:colId xmlns:a16="http://schemas.microsoft.com/office/drawing/2014/main" val="3759491946"/>
                    </a:ext>
                  </a:extLst>
                </a:gridCol>
                <a:gridCol w="329184">
                  <a:extLst>
                    <a:ext uri="{9D8B030D-6E8A-4147-A177-3AD203B41FA5}">
                      <a16:colId xmlns:a16="http://schemas.microsoft.com/office/drawing/2014/main" val="1834208027"/>
                    </a:ext>
                  </a:extLst>
                </a:gridCol>
                <a:gridCol w="370332">
                  <a:extLst>
                    <a:ext uri="{9D8B030D-6E8A-4147-A177-3AD203B41FA5}">
                      <a16:colId xmlns:a16="http://schemas.microsoft.com/office/drawing/2014/main" val="19728871"/>
                    </a:ext>
                  </a:extLst>
                </a:gridCol>
                <a:gridCol w="370332">
                  <a:extLst>
                    <a:ext uri="{9D8B030D-6E8A-4147-A177-3AD203B41FA5}">
                      <a16:colId xmlns:a16="http://schemas.microsoft.com/office/drawing/2014/main" val="944697392"/>
                    </a:ext>
                  </a:extLst>
                </a:gridCol>
                <a:gridCol w="329184">
                  <a:extLst>
                    <a:ext uri="{9D8B030D-6E8A-4147-A177-3AD203B41FA5}">
                      <a16:colId xmlns:a16="http://schemas.microsoft.com/office/drawing/2014/main" val="1602858852"/>
                    </a:ext>
                  </a:extLst>
                </a:gridCol>
                <a:gridCol w="329184">
                  <a:extLst>
                    <a:ext uri="{9D8B030D-6E8A-4147-A177-3AD203B41FA5}">
                      <a16:colId xmlns:a16="http://schemas.microsoft.com/office/drawing/2014/main" val="4100431204"/>
                    </a:ext>
                  </a:extLst>
                </a:gridCol>
                <a:gridCol w="370332">
                  <a:extLst>
                    <a:ext uri="{9D8B030D-6E8A-4147-A177-3AD203B41FA5}">
                      <a16:colId xmlns:a16="http://schemas.microsoft.com/office/drawing/2014/main" val="177114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620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- 2018-06-14 13:07:52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157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- 2018-06-13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86967845"/>
                  </a:ext>
                </a:extLst>
              </a:tr>
            </a:tbl>
          </a:graphicData>
        </a:graphic>
      </p:graphicFrame>
      <p:sp>
        <p:nvSpPr>
          <p:cNvPr id="4" name="Text Placeholder 3">
            <a:extLst>
              <a:ext uri="{FF2B5EF4-FFF2-40B4-BE49-F238E27FC236}">
                <a16:creationId xmlns:a16="http://schemas.microsoft.com/office/drawing/2014/main" id="{A72BF844-2FD9-4080-A951-59D5A7629218}"/>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488019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7CF9-9B28-401A-8A9D-0762637057EF}"/>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2E1BB3B8-48D1-4B48-B40A-E303B9A93875}"/>
              </a:ext>
            </a:extLst>
          </p:cNvPr>
          <p:cNvGraphicFramePr>
            <a:graphicFrameLocks noGrp="1"/>
          </p:cNvGraphicFramePr>
          <p:nvPr>
            <p:ph type="tbl" sz="quarter" idx="13"/>
            <p:extLst>
              <p:ext uri="{D42A27DB-BD31-4B8C-83A1-F6EECF244321}">
                <p14:modId xmlns:p14="http://schemas.microsoft.com/office/powerpoint/2010/main" val="225141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63727001"/>
                    </a:ext>
                  </a:extLst>
                </a:gridCol>
                <a:gridCol w="370332">
                  <a:extLst>
                    <a:ext uri="{9D8B030D-6E8A-4147-A177-3AD203B41FA5}">
                      <a16:colId xmlns:a16="http://schemas.microsoft.com/office/drawing/2014/main" val="430873049"/>
                    </a:ext>
                  </a:extLst>
                </a:gridCol>
                <a:gridCol w="370332">
                  <a:extLst>
                    <a:ext uri="{9D8B030D-6E8A-4147-A177-3AD203B41FA5}">
                      <a16:colId xmlns:a16="http://schemas.microsoft.com/office/drawing/2014/main" val="438046116"/>
                    </a:ext>
                  </a:extLst>
                </a:gridCol>
                <a:gridCol w="370332">
                  <a:extLst>
                    <a:ext uri="{9D8B030D-6E8A-4147-A177-3AD203B41FA5}">
                      <a16:colId xmlns:a16="http://schemas.microsoft.com/office/drawing/2014/main" val="194622777"/>
                    </a:ext>
                  </a:extLst>
                </a:gridCol>
                <a:gridCol w="329184">
                  <a:extLst>
                    <a:ext uri="{9D8B030D-6E8A-4147-A177-3AD203B41FA5}">
                      <a16:colId xmlns:a16="http://schemas.microsoft.com/office/drawing/2014/main" val="3977747721"/>
                    </a:ext>
                  </a:extLst>
                </a:gridCol>
                <a:gridCol w="329184">
                  <a:extLst>
                    <a:ext uri="{9D8B030D-6E8A-4147-A177-3AD203B41FA5}">
                      <a16:colId xmlns:a16="http://schemas.microsoft.com/office/drawing/2014/main" val="1374366717"/>
                    </a:ext>
                  </a:extLst>
                </a:gridCol>
                <a:gridCol w="329184">
                  <a:extLst>
                    <a:ext uri="{9D8B030D-6E8A-4147-A177-3AD203B41FA5}">
                      <a16:colId xmlns:a16="http://schemas.microsoft.com/office/drawing/2014/main" val="3300813800"/>
                    </a:ext>
                  </a:extLst>
                </a:gridCol>
                <a:gridCol w="329184">
                  <a:extLst>
                    <a:ext uri="{9D8B030D-6E8A-4147-A177-3AD203B41FA5}">
                      <a16:colId xmlns:a16="http://schemas.microsoft.com/office/drawing/2014/main" val="811586787"/>
                    </a:ext>
                  </a:extLst>
                </a:gridCol>
                <a:gridCol w="329184">
                  <a:extLst>
                    <a:ext uri="{9D8B030D-6E8A-4147-A177-3AD203B41FA5}">
                      <a16:colId xmlns:a16="http://schemas.microsoft.com/office/drawing/2014/main" val="4171855036"/>
                    </a:ext>
                  </a:extLst>
                </a:gridCol>
                <a:gridCol w="329184">
                  <a:extLst>
                    <a:ext uri="{9D8B030D-6E8A-4147-A177-3AD203B41FA5}">
                      <a16:colId xmlns:a16="http://schemas.microsoft.com/office/drawing/2014/main" val="1518906502"/>
                    </a:ext>
                  </a:extLst>
                </a:gridCol>
                <a:gridCol w="329184">
                  <a:extLst>
                    <a:ext uri="{9D8B030D-6E8A-4147-A177-3AD203B41FA5}">
                      <a16:colId xmlns:a16="http://schemas.microsoft.com/office/drawing/2014/main" val="435491882"/>
                    </a:ext>
                  </a:extLst>
                </a:gridCol>
                <a:gridCol w="329184">
                  <a:extLst>
                    <a:ext uri="{9D8B030D-6E8A-4147-A177-3AD203B41FA5}">
                      <a16:colId xmlns:a16="http://schemas.microsoft.com/office/drawing/2014/main" val="421529864"/>
                    </a:ext>
                  </a:extLst>
                </a:gridCol>
                <a:gridCol w="329184">
                  <a:extLst>
                    <a:ext uri="{9D8B030D-6E8A-4147-A177-3AD203B41FA5}">
                      <a16:colId xmlns:a16="http://schemas.microsoft.com/office/drawing/2014/main" val="779424179"/>
                    </a:ext>
                  </a:extLst>
                </a:gridCol>
                <a:gridCol w="370332">
                  <a:extLst>
                    <a:ext uri="{9D8B030D-6E8A-4147-A177-3AD203B41FA5}">
                      <a16:colId xmlns:a16="http://schemas.microsoft.com/office/drawing/2014/main" val="3914186449"/>
                    </a:ext>
                  </a:extLst>
                </a:gridCol>
                <a:gridCol w="370332">
                  <a:extLst>
                    <a:ext uri="{9D8B030D-6E8A-4147-A177-3AD203B41FA5}">
                      <a16:colId xmlns:a16="http://schemas.microsoft.com/office/drawing/2014/main" val="3214240913"/>
                    </a:ext>
                  </a:extLst>
                </a:gridCol>
                <a:gridCol w="329184">
                  <a:extLst>
                    <a:ext uri="{9D8B030D-6E8A-4147-A177-3AD203B41FA5}">
                      <a16:colId xmlns:a16="http://schemas.microsoft.com/office/drawing/2014/main" val="4132241078"/>
                    </a:ext>
                  </a:extLst>
                </a:gridCol>
                <a:gridCol w="329184">
                  <a:extLst>
                    <a:ext uri="{9D8B030D-6E8A-4147-A177-3AD203B41FA5}">
                      <a16:colId xmlns:a16="http://schemas.microsoft.com/office/drawing/2014/main" val="2811077169"/>
                    </a:ext>
                  </a:extLst>
                </a:gridCol>
                <a:gridCol w="370332">
                  <a:extLst>
                    <a:ext uri="{9D8B030D-6E8A-4147-A177-3AD203B41FA5}">
                      <a16:colId xmlns:a16="http://schemas.microsoft.com/office/drawing/2014/main" val="203272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434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- 2018-06-12 15:00:02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6958207"/>
                  </a:ext>
                </a:extLst>
              </a:tr>
            </a:tbl>
          </a:graphicData>
        </a:graphic>
      </p:graphicFrame>
      <p:sp>
        <p:nvSpPr>
          <p:cNvPr id="4" name="Text Placeholder 3">
            <a:extLst>
              <a:ext uri="{FF2B5EF4-FFF2-40B4-BE49-F238E27FC236}">
                <a16:creationId xmlns:a16="http://schemas.microsoft.com/office/drawing/2014/main" id="{9147C5F4-3E00-45BA-BF4E-E1E581F6FE2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33072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C1F36-0DC7-4E46-8385-88E7BE3F1AF7}"/>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0468F54A-BC5E-4F74-BEBE-A5D1EC07A99D}"/>
              </a:ext>
            </a:extLst>
          </p:cNvPr>
          <p:cNvGraphicFramePr>
            <a:graphicFrameLocks noGrp="1"/>
          </p:cNvGraphicFramePr>
          <p:nvPr>
            <p:ph type="tbl" sz="quarter" idx="13"/>
            <p:extLst>
              <p:ext uri="{D42A27DB-BD31-4B8C-83A1-F6EECF244321}">
                <p14:modId xmlns:p14="http://schemas.microsoft.com/office/powerpoint/2010/main" val="116817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0242929"/>
                    </a:ext>
                  </a:extLst>
                </a:gridCol>
                <a:gridCol w="370332">
                  <a:extLst>
                    <a:ext uri="{9D8B030D-6E8A-4147-A177-3AD203B41FA5}">
                      <a16:colId xmlns:a16="http://schemas.microsoft.com/office/drawing/2014/main" val="2763039876"/>
                    </a:ext>
                  </a:extLst>
                </a:gridCol>
                <a:gridCol w="370332">
                  <a:extLst>
                    <a:ext uri="{9D8B030D-6E8A-4147-A177-3AD203B41FA5}">
                      <a16:colId xmlns:a16="http://schemas.microsoft.com/office/drawing/2014/main" val="2510409760"/>
                    </a:ext>
                  </a:extLst>
                </a:gridCol>
                <a:gridCol w="370332">
                  <a:extLst>
                    <a:ext uri="{9D8B030D-6E8A-4147-A177-3AD203B41FA5}">
                      <a16:colId xmlns:a16="http://schemas.microsoft.com/office/drawing/2014/main" val="3313300269"/>
                    </a:ext>
                  </a:extLst>
                </a:gridCol>
                <a:gridCol w="329184">
                  <a:extLst>
                    <a:ext uri="{9D8B030D-6E8A-4147-A177-3AD203B41FA5}">
                      <a16:colId xmlns:a16="http://schemas.microsoft.com/office/drawing/2014/main" val="3002785612"/>
                    </a:ext>
                  </a:extLst>
                </a:gridCol>
                <a:gridCol w="329184">
                  <a:extLst>
                    <a:ext uri="{9D8B030D-6E8A-4147-A177-3AD203B41FA5}">
                      <a16:colId xmlns:a16="http://schemas.microsoft.com/office/drawing/2014/main" val="3682956872"/>
                    </a:ext>
                  </a:extLst>
                </a:gridCol>
                <a:gridCol w="329184">
                  <a:extLst>
                    <a:ext uri="{9D8B030D-6E8A-4147-A177-3AD203B41FA5}">
                      <a16:colId xmlns:a16="http://schemas.microsoft.com/office/drawing/2014/main" val="3338513734"/>
                    </a:ext>
                  </a:extLst>
                </a:gridCol>
                <a:gridCol w="329184">
                  <a:extLst>
                    <a:ext uri="{9D8B030D-6E8A-4147-A177-3AD203B41FA5}">
                      <a16:colId xmlns:a16="http://schemas.microsoft.com/office/drawing/2014/main" val="3381195624"/>
                    </a:ext>
                  </a:extLst>
                </a:gridCol>
                <a:gridCol w="329184">
                  <a:extLst>
                    <a:ext uri="{9D8B030D-6E8A-4147-A177-3AD203B41FA5}">
                      <a16:colId xmlns:a16="http://schemas.microsoft.com/office/drawing/2014/main" val="2347771061"/>
                    </a:ext>
                  </a:extLst>
                </a:gridCol>
                <a:gridCol w="329184">
                  <a:extLst>
                    <a:ext uri="{9D8B030D-6E8A-4147-A177-3AD203B41FA5}">
                      <a16:colId xmlns:a16="http://schemas.microsoft.com/office/drawing/2014/main" val="791213696"/>
                    </a:ext>
                  </a:extLst>
                </a:gridCol>
                <a:gridCol w="329184">
                  <a:extLst>
                    <a:ext uri="{9D8B030D-6E8A-4147-A177-3AD203B41FA5}">
                      <a16:colId xmlns:a16="http://schemas.microsoft.com/office/drawing/2014/main" val="574887056"/>
                    </a:ext>
                  </a:extLst>
                </a:gridCol>
                <a:gridCol w="329184">
                  <a:extLst>
                    <a:ext uri="{9D8B030D-6E8A-4147-A177-3AD203B41FA5}">
                      <a16:colId xmlns:a16="http://schemas.microsoft.com/office/drawing/2014/main" val="2838808419"/>
                    </a:ext>
                  </a:extLst>
                </a:gridCol>
                <a:gridCol w="329184">
                  <a:extLst>
                    <a:ext uri="{9D8B030D-6E8A-4147-A177-3AD203B41FA5}">
                      <a16:colId xmlns:a16="http://schemas.microsoft.com/office/drawing/2014/main" val="489388542"/>
                    </a:ext>
                  </a:extLst>
                </a:gridCol>
                <a:gridCol w="370332">
                  <a:extLst>
                    <a:ext uri="{9D8B030D-6E8A-4147-A177-3AD203B41FA5}">
                      <a16:colId xmlns:a16="http://schemas.microsoft.com/office/drawing/2014/main" val="2598384437"/>
                    </a:ext>
                  </a:extLst>
                </a:gridCol>
                <a:gridCol w="370332">
                  <a:extLst>
                    <a:ext uri="{9D8B030D-6E8A-4147-A177-3AD203B41FA5}">
                      <a16:colId xmlns:a16="http://schemas.microsoft.com/office/drawing/2014/main" val="2049802014"/>
                    </a:ext>
                  </a:extLst>
                </a:gridCol>
                <a:gridCol w="329184">
                  <a:extLst>
                    <a:ext uri="{9D8B030D-6E8A-4147-A177-3AD203B41FA5}">
                      <a16:colId xmlns:a16="http://schemas.microsoft.com/office/drawing/2014/main" val="2831162087"/>
                    </a:ext>
                  </a:extLst>
                </a:gridCol>
                <a:gridCol w="329184">
                  <a:extLst>
                    <a:ext uri="{9D8B030D-6E8A-4147-A177-3AD203B41FA5}">
                      <a16:colId xmlns:a16="http://schemas.microsoft.com/office/drawing/2014/main" val="444452730"/>
                    </a:ext>
                  </a:extLst>
                </a:gridCol>
                <a:gridCol w="370332">
                  <a:extLst>
                    <a:ext uri="{9D8B030D-6E8A-4147-A177-3AD203B41FA5}">
                      <a16:colId xmlns:a16="http://schemas.microsoft.com/office/drawing/2014/main" val="66723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297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15:37:43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9289946"/>
                  </a:ext>
                </a:extLst>
              </a:tr>
            </a:tbl>
          </a:graphicData>
        </a:graphic>
      </p:graphicFrame>
      <p:sp>
        <p:nvSpPr>
          <p:cNvPr id="4" name="Text Placeholder 3">
            <a:extLst>
              <a:ext uri="{FF2B5EF4-FFF2-40B4-BE49-F238E27FC236}">
                <a16:creationId xmlns:a16="http://schemas.microsoft.com/office/drawing/2014/main" id="{4A5BDB42-B6B7-4971-98B8-1D58DD515DA2}"/>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3214883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21B0B-D04D-48EF-91A5-90F08F56C54F}"/>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4A6C69C4-982D-4BC3-95F9-203FE43D5327}"/>
              </a:ext>
            </a:extLst>
          </p:cNvPr>
          <p:cNvGraphicFramePr>
            <a:graphicFrameLocks noGrp="1"/>
          </p:cNvGraphicFramePr>
          <p:nvPr>
            <p:ph type="tbl" sz="quarter" idx="13"/>
            <p:extLst>
              <p:ext uri="{D42A27DB-BD31-4B8C-83A1-F6EECF244321}">
                <p14:modId xmlns:p14="http://schemas.microsoft.com/office/powerpoint/2010/main" val="1181936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258814"/>
                    </a:ext>
                  </a:extLst>
                </a:gridCol>
                <a:gridCol w="370332">
                  <a:extLst>
                    <a:ext uri="{9D8B030D-6E8A-4147-A177-3AD203B41FA5}">
                      <a16:colId xmlns:a16="http://schemas.microsoft.com/office/drawing/2014/main" val="1597325931"/>
                    </a:ext>
                  </a:extLst>
                </a:gridCol>
                <a:gridCol w="370332">
                  <a:extLst>
                    <a:ext uri="{9D8B030D-6E8A-4147-A177-3AD203B41FA5}">
                      <a16:colId xmlns:a16="http://schemas.microsoft.com/office/drawing/2014/main" val="856846495"/>
                    </a:ext>
                  </a:extLst>
                </a:gridCol>
                <a:gridCol w="370332">
                  <a:extLst>
                    <a:ext uri="{9D8B030D-6E8A-4147-A177-3AD203B41FA5}">
                      <a16:colId xmlns:a16="http://schemas.microsoft.com/office/drawing/2014/main" val="68075261"/>
                    </a:ext>
                  </a:extLst>
                </a:gridCol>
                <a:gridCol w="329184">
                  <a:extLst>
                    <a:ext uri="{9D8B030D-6E8A-4147-A177-3AD203B41FA5}">
                      <a16:colId xmlns:a16="http://schemas.microsoft.com/office/drawing/2014/main" val="203986342"/>
                    </a:ext>
                  </a:extLst>
                </a:gridCol>
                <a:gridCol w="329184">
                  <a:extLst>
                    <a:ext uri="{9D8B030D-6E8A-4147-A177-3AD203B41FA5}">
                      <a16:colId xmlns:a16="http://schemas.microsoft.com/office/drawing/2014/main" val="3968480520"/>
                    </a:ext>
                  </a:extLst>
                </a:gridCol>
                <a:gridCol w="329184">
                  <a:extLst>
                    <a:ext uri="{9D8B030D-6E8A-4147-A177-3AD203B41FA5}">
                      <a16:colId xmlns:a16="http://schemas.microsoft.com/office/drawing/2014/main" val="1682866514"/>
                    </a:ext>
                  </a:extLst>
                </a:gridCol>
                <a:gridCol w="329184">
                  <a:extLst>
                    <a:ext uri="{9D8B030D-6E8A-4147-A177-3AD203B41FA5}">
                      <a16:colId xmlns:a16="http://schemas.microsoft.com/office/drawing/2014/main" val="2107188057"/>
                    </a:ext>
                  </a:extLst>
                </a:gridCol>
                <a:gridCol w="329184">
                  <a:extLst>
                    <a:ext uri="{9D8B030D-6E8A-4147-A177-3AD203B41FA5}">
                      <a16:colId xmlns:a16="http://schemas.microsoft.com/office/drawing/2014/main" val="2076658806"/>
                    </a:ext>
                  </a:extLst>
                </a:gridCol>
                <a:gridCol w="329184">
                  <a:extLst>
                    <a:ext uri="{9D8B030D-6E8A-4147-A177-3AD203B41FA5}">
                      <a16:colId xmlns:a16="http://schemas.microsoft.com/office/drawing/2014/main" val="1844693828"/>
                    </a:ext>
                  </a:extLst>
                </a:gridCol>
                <a:gridCol w="329184">
                  <a:extLst>
                    <a:ext uri="{9D8B030D-6E8A-4147-A177-3AD203B41FA5}">
                      <a16:colId xmlns:a16="http://schemas.microsoft.com/office/drawing/2014/main" val="4083331704"/>
                    </a:ext>
                  </a:extLst>
                </a:gridCol>
                <a:gridCol w="329184">
                  <a:extLst>
                    <a:ext uri="{9D8B030D-6E8A-4147-A177-3AD203B41FA5}">
                      <a16:colId xmlns:a16="http://schemas.microsoft.com/office/drawing/2014/main" val="4177779473"/>
                    </a:ext>
                  </a:extLst>
                </a:gridCol>
                <a:gridCol w="329184">
                  <a:extLst>
                    <a:ext uri="{9D8B030D-6E8A-4147-A177-3AD203B41FA5}">
                      <a16:colId xmlns:a16="http://schemas.microsoft.com/office/drawing/2014/main" val="4221534643"/>
                    </a:ext>
                  </a:extLst>
                </a:gridCol>
                <a:gridCol w="370332">
                  <a:extLst>
                    <a:ext uri="{9D8B030D-6E8A-4147-A177-3AD203B41FA5}">
                      <a16:colId xmlns:a16="http://schemas.microsoft.com/office/drawing/2014/main" val="2594366822"/>
                    </a:ext>
                  </a:extLst>
                </a:gridCol>
                <a:gridCol w="370332">
                  <a:extLst>
                    <a:ext uri="{9D8B030D-6E8A-4147-A177-3AD203B41FA5}">
                      <a16:colId xmlns:a16="http://schemas.microsoft.com/office/drawing/2014/main" val="2222257879"/>
                    </a:ext>
                  </a:extLst>
                </a:gridCol>
                <a:gridCol w="329184">
                  <a:extLst>
                    <a:ext uri="{9D8B030D-6E8A-4147-A177-3AD203B41FA5}">
                      <a16:colId xmlns:a16="http://schemas.microsoft.com/office/drawing/2014/main" val="3534245460"/>
                    </a:ext>
                  </a:extLst>
                </a:gridCol>
                <a:gridCol w="329184">
                  <a:extLst>
                    <a:ext uri="{9D8B030D-6E8A-4147-A177-3AD203B41FA5}">
                      <a16:colId xmlns:a16="http://schemas.microsoft.com/office/drawing/2014/main" val="2472646865"/>
                    </a:ext>
                  </a:extLst>
                </a:gridCol>
                <a:gridCol w="370332">
                  <a:extLst>
                    <a:ext uri="{9D8B030D-6E8A-4147-A177-3AD203B41FA5}">
                      <a16:colId xmlns:a16="http://schemas.microsoft.com/office/drawing/2014/main" val="174376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561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- 2018-06-11 15:00:01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زادك في رمضان،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7371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 Bookstores - 2018-06-10 15:00:03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فرع مكتبات أ الجاي فين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1045539"/>
                  </a:ext>
                </a:extLst>
              </a:tr>
            </a:tbl>
          </a:graphicData>
        </a:graphic>
      </p:graphicFrame>
      <p:sp>
        <p:nvSpPr>
          <p:cNvPr id="4" name="Text Placeholder 3">
            <a:extLst>
              <a:ext uri="{FF2B5EF4-FFF2-40B4-BE49-F238E27FC236}">
                <a16:creationId xmlns:a16="http://schemas.microsoft.com/office/drawing/2014/main" id="{29BEC219-7175-4F3F-AE74-EAF18B1865B1}"/>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284482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42BB-439A-4748-AED6-5FE8A7E8A4DF}"/>
              </a:ext>
            </a:extLst>
          </p:cNvPr>
          <p:cNvSpPr>
            <a:spLocks noGrp="1"/>
          </p:cNvSpPr>
          <p:nvPr>
            <p:ph type="title"/>
          </p:nvPr>
        </p:nvSpPr>
        <p:spPr/>
        <p:txBody>
          <a:bodyPr/>
          <a:lstStyle/>
          <a:p>
            <a:r>
              <a:rPr lang="en-US"/>
              <a:t>Facebook Key Metrics Radar | All Pages</a:t>
            </a:r>
          </a:p>
        </p:txBody>
      </p:sp>
      <p:graphicFrame>
        <p:nvGraphicFramePr>
          <p:cNvPr id="6" name="Chart Placeholder 5">
            <a:extLst>
              <a:ext uri="{FF2B5EF4-FFF2-40B4-BE49-F238E27FC236}">
                <a16:creationId xmlns:a16="http://schemas.microsoft.com/office/drawing/2014/main" id="{9B0CA1A5-6612-4189-B006-9A706EA64040}"/>
              </a:ext>
            </a:extLst>
          </p:cNvPr>
          <p:cNvGraphicFramePr>
            <a:graphicFrameLocks noGrp="1"/>
          </p:cNvGraphicFramePr>
          <p:nvPr>
            <p:ph type="chart" sz="quarter" idx="13"/>
            <p:extLst>
              <p:ext uri="{D42A27DB-BD31-4B8C-83A1-F6EECF244321}">
                <p14:modId xmlns:p14="http://schemas.microsoft.com/office/powerpoint/2010/main" val="318588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B84B8-2B5B-47DA-BC2C-605DD0EFCFBF}"/>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E71A2D48-35F1-400A-AF49-360DF84744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61224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1282</Words>
  <Application>Microsoft Office PowerPoint</Application>
  <PresentationFormat>On-screen Show (4:3)</PresentationFormat>
  <Paragraphs>759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Overview</vt:lpstr>
      <vt:lpstr>Facebook Key Metrics Table | All Pages</vt:lpstr>
      <vt:lpstr>Facebook Fans Total | All Pages</vt:lpstr>
      <vt:lpstr>Facebook Fans Change Rate | All Pages</vt:lpstr>
      <vt:lpstr>Facebook Interaction Rate | All Pages</vt:lpstr>
      <vt:lpstr>Facebook Total Interactions | All Pages</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lpstr>Facebook Key Metrics Radar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2018-07-18T22:50:19Z</dcterms:created>
  <dcterms:modified xsi:type="dcterms:W3CDTF">2018-07-18T22:51:19Z</dcterms:modified>
</cp:coreProperties>
</file>