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3" r:id="rId16"/>
    <p:sldId id="274" r:id="rId17"/>
    <p:sldId id="275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20164</c:v>
                </c:pt>
                <c:pt idx="1">
                  <c:v>205573</c:v>
                </c:pt>
                <c:pt idx="2">
                  <c:v>197948</c:v>
                </c:pt>
                <c:pt idx="3">
                  <c:v>56076</c:v>
                </c:pt>
                <c:pt idx="4">
                  <c:v>12959</c:v>
                </c:pt>
                <c:pt idx="5">
                  <c:v>3103</c:v>
                </c:pt>
                <c:pt idx="6">
                  <c:v>2549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B9-4DFB-9B3E-2A65E08C72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7643</c:v>
                </c:pt>
                <c:pt idx="1">
                  <c:v>127575</c:v>
                </c:pt>
                <c:pt idx="2">
                  <c:v>171197</c:v>
                </c:pt>
                <c:pt idx="3">
                  <c:v>56941</c:v>
                </c:pt>
                <c:pt idx="4">
                  <c:v>13600</c:v>
                </c:pt>
                <c:pt idx="5">
                  <c:v>2895</c:v>
                </c:pt>
                <c:pt idx="6">
                  <c:v>2507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B9-4DFB-9B3E-2A65E08C72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647880"/>
        <c:axId val="280676200"/>
      </c:barChart>
      <c:catAx>
        <c:axId val="278647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76200"/>
        <c:crosses val="autoZero"/>
        <c:auto val="1"/>
        <c:lblAlgn val="ctr"/>
        <c:lblOffset val="100"/>
        <c:noMultiLvlLbl val="0"/>
      </c:catAx>
      <c:valAx>
        <c:axId val="280676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647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Other</c:v>
                </c:pt>
                <c:pt idx="1">
                  <c:v>Search</c:v>
                </c:pt>
                <c:pt idx="2">
                  <c:v>Page Suggestions</c:v>
                </c:pt>
                <c:pt idx="3">
                  <c:v>Ads</c:v>
                </c:pt>
                <c:pt idx="4">
                  <c:v>News Feed</c:v>
                </c:pt>
                <c:pt idx="5">
                  <c:v>Your Page</c:v>
                </c:pt>
                <c:pt idx="6">
                  <c:v>Restored Likes from Reactivated Accounts</c:v>
                </c:pt>
                <c:pt idx="7">
                  <c:v>Suspicious Account Removals</c:v>
                </c:pt>
                <c:pt idx="8">
                  <c:v>Deactivated or Memorialized Account Removals</c:v>
                </c:pt>
                <c:pt idx="9">
                  <c:v>Unlikes from Page, Posts, or News Feed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75</c:v>
                </c:pt>
                <c:pt idx="1">
                  <c:v>147</c:v>
                </c:pt>
                <c:pt idx="2">
                  <c:v>172</c:v>
                </c:pt>
                <c:pt idx="3">
                  <c:v>597</c:v>
                </c:pt>
                <c:pt idx="4">
                  <c:v>862</c:v>
                </c:pt>
                <c:pt idx="5">
                  <c:v>1286</c:v>
                </c:pt>
                <c:pt idx="6">
                  <c:v>2922</c:v>
                </c:pt>
                <c:pt idx="7">
                  <c:v>-250</c:v>
                </c:pt>
                <c:pt idx="8">
                  <c:v>-3514</c:v>
                </c:pt>
                <c:pt idx="9">
                  <c:v>-513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22-4ECE-A4A2-76558E1C1A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7592992"/>
        <c:axId val="347592336"/>
      </c:barChart>
      <c:catAx>
        <c:axId val="347592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592336"/>
        <c:crosses val="autoZero"/>
        <c:auto val="1"/>
        <c:lblAlgn val="ctr"/>
        <c:lblOffset val="100"/>
        <c:noMultiLvlLbl val="0"/>
      </c:catAx>
      <c:valAx>
        <c:axId val="347592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592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ALEF Bookstores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</c:f>
              <c:numCache>
                <c:formatCode>m/d/yyyy</c:formatCode>
                <c:ptCount val="44"/>
                <c:pt idx="0">
                  <c:v>43239</c:v>
                </c:pt>
                <c:pt idx="1">
                  <c:v>43240</c:v>
                </c:pt>
                <c:pt idx="2">
                  <c:v>43241</c:v>
                </c:pt>
                <c:pt idx="3">
                  <c:v>43242</c:v>
                </c:pt>
                <c:pt idx="4">
                  <c:v>43243</c:v>
                </c:pt>
                <c:pt idx="5">
                  <c:v>43244</c:v>
                </c:pt>
                <c:pt idx="6">
                  <c:v>43245</c:v>
                </c:pt>
                <c:pt idx="7">
                  <c:v>43246</c:v>
                </c:pt>
                <c:pt idx="8">
                  <c:v>43247</c:v>
                </c:pt>
                <c:pt idx="9">
                  <c:v>43248</c:v>
                </c:pt>
                <c:pt idx="10">
                  <c:v>43249</c:v>
                </c:pt>
                <c:pt idx="11">
                  <c:v>43250</c:v>
                </c:pt>
                <c:pt idx="12">
                  <c:v>43251</c:v>
                </c:pt>
                <c:pt idx="13">
                  <c:v>43252</c:v>
                </c:pt>
                <c:pt idx="14">
                  <c:v>43253</c:v>
                </c:pt>
                <c:pt idx="15">
                  <c:v>43254</c:v>
                </c:pt>
                <c:pt idx="16">
                  <c:v>43255</c:v>
                </c:pt>
                <c:pt idx="17">
                  <c:v>43256</c:v>
                </c:pt>
                <c:pt idx="18">
                  <c:v>43257</c:v>
                </c:pt>
                <c:pt idx="19">
                  <c:v>43258</c:v>
                </c:pt>
                <c:pt idx="20">
                  <c:v>43259</c:v>
                </c:pt>
                <c:pt idx="21">
                  <c:v>43260</c:v>
                </c:pt>
                <c:pt idx="22">
                  <c:v>43261</c:v>
                </c:pt>
                <c:pt idx="23">
                  <c:v>43262</c:v>
                </c:pt>
                <c:pt idx="24">
                  <c:v>43263</c:v>
                </c:pt>
                <c:pt idx="25">
                  <c:v>43264</c:v>
                </c:pt>
                <c:pt idx="26">
                  <c:v>43265</c:v>
                </c:pt>
                <c:pt idx="27">
                  <c:v>43266</c:v>
                </c:pt>
                <c:pt idx="28">
                  <c:v>43267</c:v>
                </c:pt>
                <c:pt idx="29">
                  <c:v>43268</c:v>
                </c:pt>
                <c:pt idx="30">
                  <c:v>43269</c:v>
                </c:pt>
                <c:pt idx="31">
                  <c:v>43270</c:v>
                </c:pt>
                <c:pt idx="32">
                  <c:v>43271</c:v>
                </c:pt>
                <c:pt idx="33">
                  <c:v>43272</c:v>
                </c:pt>
                <c:pt idx="34">
                  <c:v>43273</c:v>
                </c:pt>
                <c:pt idx="35">
                  <c:v>43274</c:v>
                </c:pt>
                <c:pt idx="36">
                  <c:v>43275</c:v>
                </c:pt>
                <c:pt idx="37">
                  <c:v>43276</c:v>
                </c:pt>
                <c:pt idx="38">
                  <c:v>43277</c:v>
                </c:pt>
                <c:pt idx="39">
                  <c:v>43278</c:v>
                </c:pt>
                <c:pt idx="40">
                  <c:v>43279</c:v>
                </c:pt>
                <c:pt idx="41">
                  <c:v>43280</c:v>
                </c:pt>
                <c:pt idx="42">
                  <c:v>43281</c:v>
                </c:pt>
                <c:pt idx="43">
                  <c:v>43282</c:v>
                </c:pt>
              </c:numCache>
            </c:numRef>
          </c:cat>
          <c:val>
            <c:numRef>
              <c:f>Sheet1!$B$2:$B$45</c:f>
              <c:numCache>
                <c:formatCode>General</c:formatCode>
                <c:ptCount val="44"/>
                <c:pt idx="0">
                  <c:v>73863</c:v>
                </c:pt>
                <c:pt idx="1">
                  <c:v>75008</c:v>
                </c:pt>
                <c:pt idx="2">
                  <c:v>32658</c:v>
                </c:pt>
                <c:pt idx="3">
                  <c:v>58449</c:v>
                </c:pt>
                <c:pt idx="4">
                  <c:v>59770</c:v>
                </c:pt>
                <c:pt idx="5">
                  <c:v>60581</c:v>
                </c:pt>
                <c:pt idx="6">
                  <c:v>10456</c:v>
                </c:pt>
                <c:pt idx="7">
                  <c:v>9206</c:v>
                </c:pt>
                <c:pt idx="8">
                  <c:v>6002</c:v>
                </c:pt>
                <c:pt idx="9">
                  <c:v>12018</c:v>
                </c:pt>
                <c:pt idx="10">
                  <c:v>20378</c:v>
                </c:pt>
                <c:pt idx="11">
                  <c:v>11500</c:v>
                </c:pt>
                <c:pt idx="12">
                  <c:v>26410</c:v>
                </c:pt>
                <c:pt idx="13">
                  <c:v>7510</c:v>
                </c:pt>
                <c:pt idx="14">
                  <c:v>4127</c:v>
                </c:pt>
                <c:pt idx="15">
                  <c:v>13344</c:v>
                </c:pt>
                <c:pt idx="16">
                  <c:v>10438</c:v>
                </c:pt>
                <c:pt idx="17">
                  <c:v>15410</c:v>
                </c:pt>
                <c:pt idx="18">
                  <c:v>9917</c:v>
                </c:pt>
                <c:pt idx="19">
                  <c:v>7685</c:v>
                </c:pt>
                <c:pt idx="20">
                  <c:v>11791</c:v>
                </c:pt>
                <c:pt idx="21">
                  <c:v>34441</c:v>
                </c:pt>
                <c:pt idx="22">
                  <c:v>15338</c:v>
                </c:pt>
                <c:pt idx="23">
                  <c:v>56699</c:v>
                </c:pt>
                <c:pt idx="24">
                  <c:v>75557</c:v>
                </c:pt>
                <c:pt idx="25">
                  <c:v>47288</c:v>
                </c:pt>
                <c:pt idx="26">
                  <c:v>20424</c:v>
                </c:pt>
                <c:pt idx="27">
                  <c:v>27724</c:v>
                </c:pt>
                <c:pt idx="28">
                  <c:v>33395</c:v>
                </c:pt>
                <c:pt idx="29">
                  <c:v>141090</c:v>
                </c:pt>
                <c:pt idx="30">
                  <c:v>143314</c:v>
                </c:pt>
                <c:pt idx="31">
                  <c:v>21930</c:v>
                </c:pt>
                <c:pt idx="32">
                  <c:v>17107</c:v>
                </c:pt>
                <c:pt idx="33">
                  <c:v>12345</c:v>
                </c:pt>
                <c:pt idx="34">
                  <c:v>8586</c:v>
                </c:pt>
                <c:pt idx="35">
                  <c:v>2730</c:v>
                </c:pt>
                <c:pt idx="36">
                  <c:v>114647</c:v>
                </c:pt>
                <c:pt idx="37">
                  <c:v>124418</c:v>
                </c:pt>
                <c:pt idx="38">
                  <c:v>123277</c:v>
                </c:pt>
                <c:pt idx="39">
                  <c:v>130475</c:v>
                </c:pt>
                <c:pt idx="40">
                  <c:v>40329</c:v>
                </c:pt>
                <c:pt idx="41">
                  <c:v>13554</c:v>
                </c:pt>
                <c:pt idx="42">
                  <c:v>7048</c:v>
                </c:pt>
                <c:pt idx="43">
                  <c:v>13574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C6-4BEB-A64A-CCDE80FC1B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589712"/>
        <c:axId val="347590696"/>
      </c:lineChart>
      <c:dateAx>
        <c:axId val="347589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590696"/>
        <c:crosses val="autoZero"/>
        <c:auto val="1"/>
        <c:lblOffset val="100"/>
        <c:baseTimeUnit val="days"/>
      </c:dateAx>
      <c:valAx>
        <c:axId val="347590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589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11946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7C-4983-A0B8-5DCE6B2FB5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7C-4983-A0B8-5DCE6B2FB5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97C-4983-A0B8-5DCE6B2FB5B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97C-4983-A0B8-5DCE6B2FB5B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97C-4983-A0B8-5DCE6B2FB5B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97C-4983-A0B8-5DCE6B2FB5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4649840"/>
        <c:axId val="279767232"/>
      </c:barChart>
      <c:catAx>
        <c:axId val="354649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767232"/>
        <c:crosses val="autoZero"/>
        <c:auto val="1"/>
        <c:lblAlgn val="ctr"/>
        <c:lblOffset val="100"/>
        <c:noMultiLvlLbl val="0"/>
      </c:catAx>
      <c:valAx>
        <c:axId val="279767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649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ALEF Bookstores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2.2641971164046999</c:v>
                </c:pt>
                <c:pt idx="1">
                  <c:v>2.5453804024633002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A9-4F07-A890-74BB668C21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3016304"/>
        <c:axId val="353011712"/>
      </c:barChart>
      <c:catAx>
        <c:axId val="353016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011712"/>
        <c:crosses val="autoZero"/>
        <c:auto val="1"/>
        <c:lblAlgn val="ctr"/>
        <c:lblOffset val="100"/>
        <c:noMultiLvlLbl val="0"/>
      </c:catAx>
      <c:valAx>
        <c:axId val="353011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016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6121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81-4643-8B04-D15C68515D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81-4643-8B04-D15C68515DF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19013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A81-4643-8B04-D15C68515DF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Page post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1334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A81-4643-8B04-D15C68515DF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User post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ALEF Bookstores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A81-4643-8B04-D15C68515D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9844648"/>
        <c:axId val="429851864"/>
      </c:barChart>
      <c:catAx>
        <c:axId val="429844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851864"/>
        <c:crosses val="autoZero"/>
        <c:auto val="1"/>
        <c:lblAlgn val="ctr"/>
        <c:lblOffset val="100"/>
        <c:noMultiLvlLbl val="0"/>
      </c:catAx>
      <c:valAx>
        <c:axId val="429851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844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8FCF2-AD5C-4AA5-B521-03B0940943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8D4DB3-7F0A-4E5E-A9C2-B7540A9437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Oventure</a:t>
            </a:r>
          </a:p>
        </p:txBody>
      </p:sp>
    </p:spTree>
    <p:extLst>
      <p:ext uri="{BB962C8B-B14F-4D97-AF65-F5344CB8AC3E}">
        <p14:creationId xmlns:p14="http://schemas.microsoft.com/office/powerpoint/2010/main" val="2226793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AAEAB-38CF-4BAE-8FB4-3510F9F6A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3B4161-775C-42C3-B351-38BD10DF26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70762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3C8793-3C68-4233-AA36-2F6BEA7B88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E774D1-5FB8-497D-A5DB-F65B23005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578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C6D47-FE65-4E4E-A7BF-408065AF2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EEFF69-D5D1-47C2-A9C8-68107820ED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81713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8A0A5E-018A-4F51-B43B-B07C737F54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94CEAD-CDCF-4958-9327-AD1DF827B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380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12DE8-ED8E-4465-B153-D26CD4F35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F103B7-DFB1-4979-BF2C-DB22F6F63C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48178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6F4902-E59B-4328-9A2C-8DF98EBEAE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593C5-5DC4-4520-AB02-49BE45A7E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809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30D36-8E30-4E95-A3F0-901967FDE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D06C0D-6961-4990-B06A-1140BDA447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73322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91210372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156782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663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332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408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Antigua and Barbuda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784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Armenia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241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704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543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1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37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Bosnia and Herzegovina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258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8613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3306F2-C769-4F50-BF14-E4CC1E24A1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1055821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F6925-882A-4D73-99FC-00AA802AF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73C32F-2260-4457-8FF0-1F55F8B33D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8137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8902331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559309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455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015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788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805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Brunei Darussalam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204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740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932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Congo, The Democratic Republic of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252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Central African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729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430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8568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AA14FD-9582-436E-B405-A043DD6A53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1775172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DEA6F-7464-42F7-A704-825256DA8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4C4F74-269E-41BB-99E9-E80FC768FF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93677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52960559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3661920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559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896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51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Czech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369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171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Djibouti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626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F00239-B9B1-4D23-ABA3-909891450C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3901558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9916F-DCEB-4A4F-88DA-D653873F8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B75FA6-AB65-4DBB-98E4-77C01D11CD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87347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6BB2EE-B990-4FE5-A5EB-E5CAD7386C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4B5EB9-2259-40F6-896D-E94DDBED2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9526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86738-4C72-47CF-9EAC-BB3204820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647958-F235-4975-9573-B8405E8743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12475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39B8E7-D4B0-4A63-A99D-73E6B3B063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9C617-C51F-4617-8A3F-54091F036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2496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7C69E-42CD-4747-8141-022543DBA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Messages Table | All Pages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093637-CFE1-468C-8841-C10A3BCB72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25087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0966123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577713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83770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73963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126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Orchidia Donaa - 2018-07-01 23:57:12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أهلا بحضرتك،
مواعيد العمل الرسمية من 10 صباحا حتي 12 مساءا.
منتظرين تشريفك.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911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Amira Borham - 2018-07-01 23:34:18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للاسف غير متوفرين حاليا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00:17:54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289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Nada Khaled - 2018-07-01 23:09:49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للاسف غير متوفرين حاليا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00:18:32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719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Omar Boraie Omar - 2018-07-01 22:49:15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متوفرة يا فندم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00:48:55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153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Mahmoud Somaa - 2018-07-01 22:43:32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للاسف غير متاح حاليا بمكتبات 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00:48:23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055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PosSy E. Soliman - 2018-07-01 20:15:33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الكتاب موجود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07/01/2018 21:53:41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423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Abdelrahman Ashraf - 2018-07-01 19:51:50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معاها نوت بوك يا فندم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07/03/2018 13:41:41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094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EE12D9-8C1B-4D54-BA9B-2636856FA1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13904043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F7741-048F-40E9-B6DA-7001DA953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Messages Table | All Pages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AE384C-4CE9-49CF-99A5-6AFACB5A34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21453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8059098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072354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88657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57859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155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محمد عبد الظاهر - 2018-07-01 19:28:59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للاسف غير متاح حاليا بمكتبات 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07/01/2018 21:57:02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587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Moaz Mohamed - 2018-07-01 18:36:19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يمكن معرفة كل الوظائف الشاغرة وكيفية الالتحاق بها من خلال الرابط التالي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www.alefbookstores.com/careers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07/01/2018 22:13:49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498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Asmaa Mahmoud - 2018-07-01 18:28:52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موجودين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07/01/2018 22:15:47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26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Adam Fouad - 2018-07-01 17:33:42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موجود كتب الكاتب فراس السواح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07/01/2018 22:17:14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646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Nardine Georges - 2018-07-01 17:01:59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تم نقل فرع شارع العريش إلى عنوان جديد في فيصل
 العنوان: 263 شارع فيصل أمام بنزينة التعاون.
تليفون: 01025000495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07/01/2018 22:18:56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511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Mostafa Shaheen - 2018-07-01 16:59:45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للاسف غير متوفر حاليا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00:42:06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4746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937B1-B5D8-4902-8954-8F745106AF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40800513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D5AE3-1471-4F08-B9CC-38B81DAB1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Messages Table | All Pages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F3EFF7-4B5D-4DA1-94F6-1D2F9F249B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7503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5968036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198577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92603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07550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271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Abdelrahman Ahmed Ali - 2018-07-01 15:37:39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 they are available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00:39:48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858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Abd-Elrahman Lotfy Elezaby - 2018-07-01 14:58:45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أهلا بحضرتك، بننصحك بالتواصل مع أقرب فرع  للمساعدة بشكل أفضل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bit.ly/alefstoresar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00:41:51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411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Akram Magdy - 2018-07-01 14:52:19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١٥٠ جنيه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00:38:36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329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Heidy Elharrass - 2018-07-01 13:51:37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أهلا بحضرتك، بننصحك بالتواصل مع أقرب فرع  للمساعدة بشكل أفضل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bit.ly/alefstoresar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07/03/2018 13:27:30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254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Nour Ahmed - 2018-07-01 12:42:53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للاسف غير متاح حاليا بمكتبات 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00:36:32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181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Manal Ali - 2018-07-01 12:30:45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حاليا متوقف فعلا يا فندم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00:36:03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612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Hisham Shafik - 2018-07-01 10:55:58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لعرض الكتاب في مكتبات أ بيكون من خلال تواصل دار النشر بشكل مباشر مع الأستاذ هشام عاصم على البريد الإلكتروني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hesham.assem@alefbookstores.com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00:34:18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6954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40686E-CC2D-4FD6-BC28-B871D2700D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8598151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52F07-453F-47B6-82F7-4BA5DC8F2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Messages Table | All Pages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33D482-935E-4226-883A-BA4A752142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8213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8954483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131253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85942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51781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209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Ahmed Khaled - 2018-07-01 10:34:55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للاسف غير متوفر حاليا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00:31:41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774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Yara Omar - 2018-07-01 06:20:00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للاسف غير متاح حاليا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00:29:44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15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Malak Khaled - 2018-07-01 03:45:21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للاسف غير متوفر في فرع العريش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00:26:37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980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Jasmin Abd Elghany - 2018-07-01 01:35:12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افراح المقبرة متوفر سعره ٥٠ جنيه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07/02/2018 00:21:08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305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ALEF Bookstores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Khaled Sayed - 2018-06-30 23:18:27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للاسف غير متاح حاليا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07/01/2018 00:16:36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567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BC72B9-F7E3-4DC2-86B3-A725377D54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1549602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8D334-B57F-4C2C-8501-AB8481C1B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Story Type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4A6752-12BC-4960-9991-A1E56E112B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86532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333FD8-D4B5-4584-99D7-07ED05220D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F6C3C4-2A3C-4388-9A3D-89AF9BF97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282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5C382-BEE0-4FA7-9C90-17A0D9DFF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2F4B43-3713-4867-A613-C1A1FD8DCE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04078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7439025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1877111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09003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695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ALEF Bookstores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http://alefbookstores.com/ar/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258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ALEF Bookstores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http://alefbookstores.com/ar/%d8%b9%d9%86%d8%a7%d9%88%d9%8a%d9%86-%d8%a7%d9%84%d9%81%d8%b1%d9%88%d8%b9/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207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ALEF Bookstores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http://alefbookstores.com/our-stores/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271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ALEF Bookstores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http://eg.daleel.waseet.net/ar/asyut/shopping/bookshops/alef-bookstores-1517714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231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ALEF Bookstores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https://www.google.com.eg/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294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ALEF Bookstores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https://www.google.com.hk/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455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ALEF Bookstores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546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ALEF Bookstores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https://www.google.jo/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476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ALEF Bookstores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http://alefbookstores.com/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730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ALEF Bookstores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http://alefbookstores.com/ar/%d8%a7%d9%84%d9%88%d8%b8%d8%a7%d8%a6%d9%81/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6273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928912-4CC4-4A1B-91DB-4F14315264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25937689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C9BD3-0A55-4496-A5E4-75B1E9144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2F6B34-C3D8-4E2E-B1CF-EA5C2FF950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04008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37542869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1947490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090467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878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ALEF Bookstores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http://www.google.com.eg/search?q=%D9%85%D9%83%D8%AA%D8%A8%D8%A9+%D8%A7%D9%84%D9%81&amp;btnG&amp;hl=ar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804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ALEF Bookstores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http://www.google.com/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15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ALEF Bookstores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http://www.google.com/search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885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ALEF Bookstores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https://www.google.ae/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12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ALEF Bookstores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https://www.google.com.eg/search?q=alef+bookstore&amp;oq=alef&amp;aqs=chrome.1.69i57j35i39j69i60j0l2.2752j0j7&amp;client=ms-android-samsung&amp;sourceid=chrome-mobile&amp;ie=UTF-8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031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ALEF Bookstores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https://www.google.com.sa/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35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ALEF Bookstores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http://alefbookstores.com/ar/product/pride-and-prejudice-3/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442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ALEF Bookstores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http://alefbookstores.com/careers/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939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ALEF Bookstores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http://alefbookstores.com/franchise/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647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506846-C454-4B06-93B9-8152C10F34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6265183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D8492-CE03-4426-8A0C-82DA0A7EF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D5FB23-2E49-4D6F-B54C-29B7EF04FD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33194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298528446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1420403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81566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769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ALEF Bookstores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https://anawein.blogspot.com.eg/2017/03/ALEF-Bookstores.html?m=1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544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ALEF Bookstores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https://www.google.com.ly/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806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ALEF Bookstores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https://www.google.iq/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443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ALEF Bookstores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http://alefbookstores.com/ar/mission-vision/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038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ALEF Bookstores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http://alefbookstores.com/ar/%D8%B9%D9%86%D8%A7%D9%88%D9%8A%D9%86-%D8%A7%D9%84%D9%81%D8%B1%D9%88%D8%B9/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600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ALEF Bookstores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http://alefbookstores.com/ar/franchiseegypt/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3552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B0B077-6DF5-4430-8912-544B4AD0DC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05/19/2018 - 07/01/2018</a:t>
            </a:r>
          </a:p>
        </p:txBody>
      </p:sp>
    </p:spTree>
    <p:extLst>
      <p:ext uri="{BB962C8B-B14F-4D97-AF65-F5344CB8AC3E}">
        <p14:creationId xmlns:p14="http://schemas.microsoft.com/office/powerpoint/2010/main" val="27736786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1384</Words>
  <Application>Microsoft Office PowerPoint</Application>
  <PresentationFormat>On-screen Show (4:3)</PresentationFormat>
  <Paragraphs>296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Calibri</vt:lpstr>
      <vt:lpstr>Arial</vt:lpstr>
      <vt:lpstr>quintly_template</vt:lpstr>
      <vt:lpstr>Deep Insights</vt:lpstr>
      <vt:lpstr>Facebook Fan Demographics | All Pages</vt:lpstr>
      <vt:lpstr>Facebook Fans Change by Like/Unlike Source | All Pages</vt:lpstr>
      <vt:lpstr>Facebook Reach | All Pages</vt:lpstr>
      <vt:lpstr>Facebook Reach By Country Table | All Pages - 1 of 3</vt:lpstr>
      <vt:lpstr>Facebook Reach By Country Table | All Pages - 2 of 3</vt:lpstr>
      <vt:lpstr>Facebook Reach By Country Table | All Pages - 3 of 3</vt:lpstr>
      <vt:lpstr>Facebook Reactions Distribution | All Pages</vt:lpstr>
      <vt:lpstr>Facebook Engagement Rate By Post Type | All Pages</vt:lpstr>
      <vt:lpstr>Facebook Private Messages Table | All Pages - 1 of 4</vt:lpstr>
      <vt:lpstr>Facebook Private Messages Table | All Pages - 2 of 4</vt:lpstr>
      <vt:lpstr>Facebook Private Messages Table | All Pages - 3 of 4</vt:lpstr>
      <vt:lpstr>Facebook Private Messages Table | All Pages - 4 of 4</vt:lpstr>
      <vt:lpstr>Facebook Story Type Distribution | All Pages</vt:lpstr>
      <vt:lpstr>Facebook Page Views By External Referral | All Pages - 1 of 3</vt:lpstr>
      <vt:lpstr>Facebook Page Views By External Referral | All Pages - 2 of 3</vt:lpstr>
      <vt:lpstr>Facebook Page Views By External Referral | All Pages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Administrator</dc:creator>
  <cp:lastModifiedBy>Administrator</cp:lastModifiedBy>
  <cp:revision>1</cp:revision>
  <dcterms:created xsi:type="dcterms:W3CDTF">2018-07-18T22:46:46Z</dcterms:created>
  <dcterms:modified xsi:type="dcterms:W3CDTF">2018-07-18T22:47:20Z</dcterms:modified>
</cp:coreProperties>
</file>