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</c:f>
            </c:multiLvlStrRef>
          </c:cat>
          <c:val>
            <c:numRef>
              <c:f>Sheet1!$B$2:$B$6</c:f>
            </c:numRef>
          </c:val>
          <c:extLst>
            <c:ext xmlns:c16="http://schemas.microsoft.com/office/drawing/2014/chart" uri="{C3380CC4-5D6E-409C-BE32-E72D297353CC}">
              <c16:uniqueId val="{00000000-EAA3-49F5-867E-A7750C286590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</c:f>
            </c:multiLvlStrRef>
          </c:cat>
          <c:val>
            <c:numRef>
              <c:f>Sheet1!$C$2:$C$6</c:f>
            </c:numRef>
          </c:val>
          <c:extLst>
            <c:ext xmlns:c16="http://schemas.microsoft.com/office/drawing/2014/chart" uri="{C3380CC4-5D6E-409C-BE32-E72D297353CC}">
              <c16:uniqueId val="{00000001-EAA3-49F5-867E-A7750C286590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</c:f>
            </c:multiLvlStrRef>
          </c:cat>
          <c:val>
            <c:numRef>
              <c:f>Sheet1!$D$2:$D$6</c:f>
            </c:numRef>
          </c:val>
          <c:extLst>
            <c:ext xmlns:c16="http://schemas.microsoft.com/office/drawing/2014/chart" uri="{C3380CC4-5D6E-409C-BE32-E72D297353CC}">
              <c16:uniqueId val="{00000002-EAA3-49F5-867E-A7750C286590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</c:f>
            </c:multiLvlStrRef>
          </c:cat>
          <c:val>
            <c:numRef>
              <c:f>Sheet1!$E$2:$E$6</c:f>
            </c:numRef>
          </c:val>
          <c:extLst>
            <c:ext xmlns:c16="http://schemas.microsoft.com/office/drawing/2014/chart" uri="{C3380CC4-5D6E-409C-BE32-E72D297353CC}">
              <c16:uniqueId val="{00000003-EAA3-49F5-867E-A7750C286590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</c:f>
            </c:multiLvlStrRef>
          </c:cat>
          <c:val>
            <c:numRef>
              <c:f>Sheet1!$F$2:$F$6</c:f>
            </c:numRef>
          </c:val>
          <c:extLst>
            <c:ext xmlns:c16="http://schemas.microsoft.com/office/drawing/2014/chart" uri="{C3380CC4-5D6E-409C-BE32-E72D297353CC}">
              <c16:uniqueId val="{00000004-EAA3-49F5-867E-A7750C286590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</c:f>
            </c:multiLvlStrRef>
          </c:cat>
          <c:val>
            <c:numRef>
              <c:f>Sheet1!$G$2:$G$6</c:f>
            </c:numRef>
          </c:val>
          <c:extLst>
            <c:ext xmlns:c16="http://schemas.microsoft.com/office/drawing/2014/chart" uri="{C3380CC4-5D6E-409C-BE32-E72D297353CC}">
              <c16:uniqueId val="{00000005-EAA3-49F5-867E-A7750C286590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</c:f>
            </c:multiLvlStrRef>
          </c:cat>
          <c:val>
            <c:numRef>
              <c:f>Sheet1!$H$2:$H$6</c:f>
            </c:numRef>
          </c:val>
          <c:extLst>
            <c:ext xmlns:c16="http://schemas.microsoft.com/office/drawing/2014/chart" uri="{C3380CC4-5D6E-409C-BE32-E72D297353CC}">
              <c16:uniqueId val="{00000006-EAA3-49F5-867E-A7750C286590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</c:f>
            </c:multiLvlStrRef>
          </c:cat>
          <c:val>
            <c:numRef>
              <c:f>Sheet1!$I$2:$I$6</c:f>
            </c:numRef>
          </c:val>
          <c:extLst>
            <c:ext xmlns:c16="http://schemas.microsoft.com/office/drawing/2014/chart" uri="{C3380CC4-5D6E-409C-BE32-E72D297353CC}">
              <c16:uniqueId val="{00000007-EAA3-49F5-867E-A7750C286590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</c:f>
            </c:multiLvlStrRef>
          </c:cat>
          <c:val>
            <c:numRef>
              <c:f>Sheet1!$J$2:$J$6</c:f>
            </c:numRef>
          </c:val>
          <c:extLst>
            <c:ext xmlns:c16="http://schemas.microsoft.com/office/drawing/2014/chart" uri="{C3380CC4-5D6E-409C-BE32-E72D297353CC}">
              <c16:uniqueId val="{00000008-EAA3-49F5-867E-A7750C286590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</c:f>
            </c:multiLvlStrRef>
          </c:cat>
          <c:val>
            <c:numRef>
              <c:f>Sheet1!$K$2:$K$6</c:f>
            </c:numRef>
          </c:val>
          <c:extLst>
            <c:ext xmlns:c16="http://schemas.microsoft.com/office/drawing/2014/chart" uri="{C3380CC4-5D6E-409C-BE32-E72D297353CC}">
              <c16:uniqueId val="{00000009-EAA3-49F5-867E-A7750C286590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</c:f>
            </c:multiLvlStrRef>
          </c:cat>
          <c:val>
            <c:numRef>
              <c:f>Sheet1!$L$2:$L$6</c:f>
            </c:numRef>
          </c:val>
          <c:extLst>
            <c:ext xmlns:c16="http://schemas.microsoft.com/office/drawing/2014/chart" uri="{C3380CC4-5D6E-409C-BE32-E72D297353CC}">
              <c16:uniqueId val="{0000000A-EAA3-49F5-867E-A7750C2865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2068192"/>
        <c:axId val="352068520"/>
      </c:radarChart>
      <c:catAx>
        <c:axId val="352068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068520"/>
        <c:crosses val="autoZero"/>
        <c:auto val="1"/>
        <c:lblAlgn val="ctr"/>
        <c:lblOffset val="100"/>
        <c:noMultiLvlLbl val="0"/>
      </c:catAx>
      <c:valAx>
        <c:axId val="352068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068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040DA-36B8-4040-BCB6-6434246E2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Radar | Recruiting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5CC848-4C83-451A-B9C9-8870A1B181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20838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848E16-1F42-4617-A085-03D0B0B0E6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01/07/2018 - 31/07/2018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FD6DD4-BA6F-4FC2-8769-0AA599639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2730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Key Metrics Radar | Recruiting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Key Metrics Radar | Recruiting</dc:title>
  <dc:creator>Administrator</dc:creator>
  <cp:lastModifiedBy>Administrator</cp:lastModifiedBy>
  <cp:revision>1</cp:revision>
  <dcterms:created xsi:type="dcterms:W3CDTF">2018-08-08T15:16:53Z</dcterms:created>
  <dcterms:modified xsi:type="dcterms:W3CDTF">2018-08-08T15:16:59Z</dcterms:modified>
</cp:coreProperties>
</file>