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75.610399999999998</c:v>
                </c:pt>
                <c:pt idx="1">
                  <c:v>4.8433000000000002</c:v>
                </c:pt>
                <c:pt idx="2">
                  <c:v>25.793199999999999</c:v>
                </c:pt>
                <c:pt idx="3">
                  <c:v>13.661300000000001</c:v>
                </c:pt>
                <c:pt idx="4">
                  <c:v>77.0822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87-4C90-93E3-4B30878D20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Gensler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24.752199999999998</c:v>
                </c:pt>
                <c:pt idx="1">
                  <c:v>0.99719999999999998</c:v>
                </c:pt>
                <c:pt idx="2">
                  <c:v>12.751899999999999</c:v>
                </c:pt>
                <c:pt idx="3">
                  <c:v>100</c:v>
                </c:pt>
                <c:pt idx="4">
                  <c:v>62.045299999999997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87-4C90-93E3-4B30878D20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JLL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100</c:v>
                </c:pt>
                <c:pt idx="1">
                  <c:v>56.6952</c:v>
                </c:pt>
                <c:pt idx="2">
                  <c:v>65.640699999999995</c:v>
                </c:pt>
                <c:pt idx="3">
                  <c:v>2.2427999999999999</c:v>
                </c:pt>
                <c:pt idx="4">
                  <c:v>68.114099999999993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87-4C90-93E3-4B30878D20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Cushman &amp; Wakefield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52.352400000000003</c:v>
                </c:pt>
                <c:pt idx="1">
                  <c:v>34.330500000000001</c:v>
                </c:pt>
                <c:pt idx="2">
                  <c:v>39.051499999999997</c:v>
                </c:pt>
                <c:pt idx="3">
                  <c:v>4.2276999999999996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87-4C90-93E3-4B30878D20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Irvine Company Office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0.41210000000000002</c:v>
                </c:pt>
                <c:pt idx="1">
                  <c:v>7.8348000000000004</c:v>
                </c:pt>
                <c:pt idx="2">
                  <c:v>1.7199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87-4C90-93E3-4B30878D20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Hines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8.9261999999999997</c:v>
                </c:pt>
                <c:pt idx="1">
                  <c:v>2.2791999999999999</c:v>
                </c:pt>
                <c:pt idx="2">
                  <c:v>11.5273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87-4C90-93E3-4B30878D20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WeWork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32.096600000000002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87-4C90-93E3-4B30878D20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Brookfield Property Partners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4.7168000000000001</c:v>
                </c:pt>
                <c:pt idx="1">
                  <c:v>0.14249999999999999</c:v>
                </c:pt>
                <c:pt idx="2">
                  <c:v>8.9099999999999999E-2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87-4C90-93E3-4B30878D200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Bixby Land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0.20830000000000001</c:v>
                </c:pt>
                <c:pt idx="1">
                  <c:v>0.4274</c:v>
                </c:pt>
                <c:pt idx="2">
                  <c:v>0.16139999999999999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87-4C90-93E3-4B30878D200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Granite Properties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0.51619999999999999</c:v>
                </c:pt>
                <c:pt idx="1">
                  <c:v>1.9943</c:v>
                </c:pt>
                <c:pt idx="2">
                  <c:v>2.0148999999999999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C87-4C90-93E3-4B30878D200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Kilroy Realty Corporation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Sheet1!$L$2:$L$6</c:f>
              <c:numCache>
                <c:formatCode>General</c:formatCode>
                <c:ptCount val="5"/>
                <c:pt idx="0">
                  <c:v>0.59399999999999997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C87-4C90-93E3-4B30878D200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Fifth Wall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Sheet1!$M$2:$M$6</c:f>
              <c:numCache>
                <c:formatCode>General</c:formatCode>
                <c:ptCount val="5"/>
                <c:pt idx="0">
                  <c:v>0.50649999999999995</c:v>
                </c:pt>
                <c:pt idx="1">
                  <c:v>0.71230000000000004</c:v>
                </c:pt>
                <c:pt idx="2">
                  <c:v>0.23930000000000001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C87-4C90-93E3-4B30878D200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LoopNet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Sheet1!$N$2:$N$6</c:f>
              <c:numCache>
                <c:formatCode>General</c:formatCode>
                <c:ptCount val="5"/>
                <c:pt idx="0">
                  <c:v>0.83709999999999996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C87-4C90-93E3-4B30878D200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CoStar Group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Sheet1!$O$2:$O$6</c:f>
              <c:numCache>
                <c:formatCode>General</c:formatCode>
                <c:ptCount val="5"/>
                <c:pt idx="0">
                  <c:v>7.9878999999999998</c:v>
                </c:pt>
                <c:pt idx="1">
                  <c:v>4.8433000000000002</c:v>
                </c:pt>
                <c:pt idx="2">
                  <c:v>3.6680000000000001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C87-4C90-93E3-4B30878D200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Tishman Speyer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Sheet1!$P$2:$P$6</c:f>
              <c:numCache>
                <c:formatCode>General</c:formatCode>
                <c:ptCount val="5"/>
                <c:pt idx="0">
                  <c:v>6.6689999999999996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C87-4C90-93E3-4B30878D200C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Pei Cobb Freed &amp; Partners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Sheet1!$Q$2:$Q$6</c:f>
              <c:numCache>
                <c:formatCode>General</c:formatCode>
                <c:ptCount val="5"/>
                <c:pt idx="0">
                  <c:v>0.21959999999999999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C87-4C90-93E3-4B30878D200C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Convene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Sheet1!$R$2:$R$6</c:f>
              <c:numCache>
                <c:formatCode>General</c:formatCode>
                <c:ptCount val="5"/>
                <c:pt idx="0">
                  <c:v>1.0159</c:v>
                </c:pt>
                <c:pt idx="1">
                  <c:v>5.8404999999999996</c:v>
                </c:pt>
                <c:pt idx="2">
                  <c:v>5.1542000000000003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C87-4C90-93E3-4B30878D200C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Equity Office Properties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Sheet1!$S$2:$S$6</c:f>
              <c:numCache>
                <c:formatCode>General</c:formatCode>
                <c:ptCount val="5"/>
                <c:pt idx="0">
                  <c:v>0.91400000000000003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C87-4C90-93E3-4B30878D200C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The John Buck Company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Sheet1!$T$2:$T$6</c:f>
              <c:numCache>
                <c:formatCode>General</c:formatCode>
                <c:ptCount val="5"/>
                <c:pt idx="0">
                  <c:v>0.52490000000000003</c:v>
                </c:pt>
                <c:pt idx="1">
                  <c:v>0.71230000000000004</c:v>
                </c:pt>
                <c:pt idx="2">
                  <c:v>0.69579999999999997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C87-4C90-93E3-4B30878D200C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LBA Realty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Sheet1!$U$2:$U$6</c:f>
              <c:numCache>
                <c:formatCode>General</c:formatCode>
                <c:ptCount val="5"/>
                <c:pt idx="0">
                  <c:v>0.25509999999999999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C87-4C90-93E3-4B30878D200C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Boston Properties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Followers</c:v>
                </c:pt>
                <c:pt idx="1">
                  <c:v>Updates</c:v>
                </c:pt>
                <c:pt idx="2">
                  <c:v>Interactions</c:v>
                </c:pt>
                <c:pt idx="3">
                  <c:v>Interaction Rate</c:v>
                </c:pt>
                <c:pt idx="4">
                  <c:v>Followers Change Rate</c:v>
                </c:pt>
              </c:strCache>
            </c:strRef>
          </c:cat>
          <c:val>
            <c:numRef>
              <c:f>Sheet1!$V$2:$V$6</c:f>
              <c:numCache>
                <c:formatCode>General</c:formatCode>
                <c:ptCount val="5"/>
                <c:pt idx="0">
                  <c:v>1.7658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C87-4C90-93E3-4B30878D2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965320"/>
        <c:axId val="278078720"/>
      </c:radarChart>
      <c:catAx>
        <c:axId val="27496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78720"/>
        <c:crosses val="autoZero"/>
        <c:auto val="1"/>
        <c:lblAlgn val="ctr"/>
        <c:lblOffset val="100"/>
        <c:noMultiLvlLbl val="0"/>
      </c:catAx>
      <c:valAx>
        <c:axId val="27807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6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05030-B980-4358-A1B9-AFE4029E9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 | CRE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4CEE8D-8661-49D4-A3B6-30F793A040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5746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FF2E5-A877-47C3-80BE-9433695DF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89423-64C7-4B39-9C26-98719FD5D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27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Radar | CRE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Radar | CRE</dc:title>
  <dc:creator>Administrator</dc:creator>
  <cp:lastModifiedBy>Administrator</cp:lastModifiedBy>
  <cp:revision>1</cp:revision>
  <dcterms:created xsi:type="dcterms:W3CDTF">2018-08-08T00:33:08Z</dcterms:created>
  <dcterms:modified xsi:type="dcterms:W3CDTF">2018-08-08T00:33:22Z</dcterms:modified>
</cp:coreProperties>
</file>