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BE376-915A-4029-98BD-ADE1DB156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CRE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24D46D-8B42-475C-AFD0-9B28CF36A4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1515878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259500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31274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6615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4367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8814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2516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2408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1459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498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653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Gensler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324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48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Cushman &amp; Wakefield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023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Irvine Company Office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55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571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491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Brookfield Property Partners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740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Bixby Land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265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Granite Properties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5077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F34D9C-E488-4B2A-A595-2E577DFDD0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01/07/2018 - 31/07/2018</a:t>
            </a:r>
          </a:p>
        </p:txBody>
      </p:sp>
    </p:spTree>
    <p:extLst>
      <p:ext uri="{BB962C8B-B14F-4D97-AF65-F5344CB8AC3E}">
        <p14:creationId xmlns:p14="http://schemas.microsoft.com/office/powerpoint/2010/main" val="4001228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53CA7-643D-4DF6-A614-F1B5B2118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CRE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1F2007-97F3-41E5-8815-7B58F7079D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696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034836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21566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5392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9338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044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5705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957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8169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231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Kilroy Realty Corporation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429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Fifth Wall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657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LoopNet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868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CoStar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504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Tishman Speyer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214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Pei Cobb Freed &amp; Partners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565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206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Equity Office Properties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55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John Buck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000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LBA Realty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464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D0D6A4-BE26-4A6E-8E30-AC2B06E5FF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01/07/2018 - 31/07/2018</a:t>
            </a:r>
          </a:p>
        </p:txBody>
      </p:sp>
    </p:spTree>
    <p:extLst>
      <p:ext uri="{BB962C8B-B14F-4D97-AF65-F5344CB8AC3E}">
        <p14:creationId xmlns:p14="http://schemas.microsoft.com/office/powerpoint/2010/main" val="2050386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3AF8A-24D2-4D85-BD71-65DABB16F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CRE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59FDA2-BDBA-4F9B-87D5-51AD0DB855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6509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799893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45555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4805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90730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76281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8083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4664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2647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489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Boston Properties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516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4305E7-F110-475C-AD5C-FB44DB295B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01/07/2018 - 31/07/2018</a:t>
            </a:r>
          </a:p>
        </p:txBody>
      </p:sp>
    </p:spTree>
    <p:extLst>
      <p:ext uri="{BB962C8B-B14F-4D97-AF65-F5344CB8AC3E}">
        <p14:creationId xmlns:p14="http://schemas.microsoft.com/office/powerpoint/2010/main" val="19529924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325</Words>
  <Application>Microsoft Office PowerPoint</Application>
  <PresentationFormat>On-screen Show (4:3)</PresentationFormat>
  <Paragraphs>198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LinkedIn Followers Table | CRE - 1 of 3</vt:lpstr>
      <vt:lpstr>LinkedIn Followers Table | CRE - 2 of 3</vt:lpstr>
      <vt:lpstr>LinkedIn Followers Table | CRE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Table | CRE - 1 of 3</dc:title>
  <dc:creator>Administrator</dc:creator>
  <cp:lastModifiedBy>Administrator</cp:lastModifiedBy>
  <cp:revision>1</cp:revision>
  <dcterms:created xsi:type="dcterms:W3CDTF">2018-08-08T00:26:30Z</dcterms:created>
  <dcterms:modified xsi:type="dcterms:W3CDTF">2018-08-08T00:27:55Z</dcterms:modified>
</cp:coreProperties>
</file>