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Sheet1!$A$1:$K$1</c:f>
              <c:strCache>
                <c:ptCount val="11"/>
                <c:pt idx="0">
                  <c:v>Deloitte</c:v>
                </c:pt>
                <c:pt idx="1">
                  <c:v>The Boston Consulting Group (BCG)</c:v>
                </c:pt>
                <c:pt idx="2">
                  <c:v>Robert Half</c:v>
                </c:pt>
                <c:pt idx="3">
                  <c:v>Korn Ferry</c:v>
                </c:pt>
                <c:pt idx="4">
                  <c:v>Deloitte Insights</c:v>
                </c:pt>
                <c:pt idx="5">
                  <c:v>Kelly Services</c:v>
                </c:pt>
                <c:pt idx="6">
                  <c:v>Lucas Group</c:v>
                </c:pt>
                <c:pt idx="7">
                  <c:v>Russell Reynolds Associates</c:v>
                </c:pt>
                <c:pt idx="8">
                  <c:v>Spencer Stuart</c:v>
                </c:pt>
                <c:pt idx="9">
                  <c:v>Randstad USA</c:v>
                </c:pt>
                <c:pt idx="10">
                  <c:v>Manpower</c:v>
                </c:pt>
              </c:strCache>
            </c:strRef>
          </c:cat>
          <c:val>
            <c:numRef>
              <c:f>Sheet1!$A$2:$K$2</c:f>
              <c:numCache>
                <c:formatCode>General</c:formatCode>
                <c:ptCount val="11"/>
                <c:pt idx="0">
                  <c:v>2743576</c:v>
                </c:pt>
                <c:pt idx="1">
                  <c:v>1020655</c:v>
                </c:pt>
                <c:pt idx="2">
                  <c:v>463839</c:v>
                </c:pt>
                <c:pt idx="3">
                  <c:v>443405</c:v>
                </c:pt>
                <c:pt idx="4">
                  <c:v>28138</c:v>
                </c:pt>
                <c:pt idx="5">
                  <c:v>607562</c:v>
                </c:pt>
                <c:pt idx="6">
                  <c:v>114588</c:v>
                </c:pt>
                <c:pt idx="7">
                  <c:v>85513</c:v>
                </c:pt>
                <c:pt idx="8">
                  <c:v>107734</c:v>
                </c:pt>
                <c:pt idx="9">
                  <c:v>115844</c:v>
                </c:pt>
                <c:pt idx="10">
                  <c:v>347192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CE-4D43-9856-85DA88EC67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34E6-5BF8-47F4-BCA4-7AE80FD1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Recruiting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5AA5B0-3D80-43C4-BA26-85EB144E7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271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0934E-7C90-43F8-9A61-FA4690CB1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5DA2-E3A3-4AE1-9ABF-96B157B8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77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 Distribution | Recruiting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 Distribution | Recruiting</dc:title>
  <dc:creator>Administrator</dc:creator>
  <cp:lastModifiedBy>Administrator</cp:lastModifiedBy>
  <cp:revision>1</cp:revision>
  <dcterms:created xsi:type="dcterms:W3CDTF">2018-07-31T23:58:39Z</dcterms:created>
  <dcterms:modified xsi:type="dcterms:W3CDTF">2018-07-31T23:58:45Z</dcterms:modified>
</cp:coreProperties>
</file>