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5209-3B5F-49F1-8E9F-99C7642B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E4604-83B5-46EB-B987-B9E4AE3886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557592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515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522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261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07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586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684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999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35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4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 Silva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3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Geraldo Alckmin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4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Jair Messias Bolsonaro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29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Ciro Gomes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26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João Amoêdo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6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Henrique Meirelles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27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669B3-56E2-47D3-AB25-351A9BA10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16/06/2018 - 16/07/2018</a:t>
            </a:r>
          </a:p>
        </p:txBody>
      </p:sp>
    </p:spTree>
    <p:extLst>
      <p:ext uri="{BB962C8B-B14F-4D97-AF65-F5344CB8AC3E}">
        <p14:creationId xmlns:p14="http://schemas.microsoft.com/office/powerpoint/2010/main" val="2758078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2018-07-17T20:42:43Z</dcterms:created>
  <dcterms:modified xsi:type="dcterms:W3CDTF">2018-07-17T20:42:55Z</dcterms:modified>
</cp:coreProperties>
</file>