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176B2-8284-4344-9B8E-B07C07D57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94324B-7792-4310-84D9-26829B3AA3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9164542"/>
              </p:ext>
            </p:extLst>
          </p:nvPr>
        </p:nvGraphicFramePr>
        <p:xfrm>
          <a:off x="457200" y="1731963"/>
          <a:ext cx="82296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045030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08633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60018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0333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5021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10929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7151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8397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405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Marina Silva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2323068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33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Geraldo Alckmin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932103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69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Jair Messias Bolsonaro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5379749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329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Ciro Gomes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603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Henrique Meirelles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575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AB3857-2BA6-41BA-A275-EE0A72D82E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16/06/2018 - 16/07/2018</a:t>
            </a:r>
          </a:p>
        </p:txBody>
      </p:sp>
    </p:spTree>
    <p:extLst>
      <p:ext uri="{BB962C8B-B14F-4D97-AF65-F5344CB8AC3E}">
        <p14:creationId xmlns:p14="http://schemas.microsoft.com/office/powerpoint/2010/main" val="24234515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87</Words>
  <Application>Microsoft Office PowerPoint</Application>
  <PresentationFormat>On-screen Show (4:3)</PresentationFormat>
  <Paragraphs>50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All Pages</dc:title>
  <dc:creator>Administrator</dc:creator>
  <cp:lastModifiedBy>Administrator</cp:lastModifiedBy>
  <cp:revision>1</cp:revision>
  <dcterms:created xsi:type="dcterms:W3CDTF">2018-07-17T20:41:34Z</dcterms:created>
  <dcterms:modified xsi:type="dcterms:W3CDTF">2018-07-17T20:41:44Z</dcterms:modified>
</cp:coreProperties>
</file>