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Sheet1!$B$2:$B$7</c:f>
            </c:numRef>
          </c:val>
          <c:smooth val="0"/>
          <c:extLst>
            <c:ext xmlns:c16="http://schemas.microsoft.com/office/drawing/2014/chart" uri="{C3380CC4-5D6E-409C-BE32-E72D297353CC}">
              <c16:uniqueId val="{00000000-EBBB-4EB0-A401-51EAD171D34D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Sheet1!$C$2:$C$7</c:f>
            </c:numRef>
          </c:val>
          <c:smooth val="0"/>
          <c:extLst>
            <c:ext xmlns:c16="http://schemas.microsoft.com/office/drawing/2014/chart" uri="{C3380CC4-5D6E-409C-BE32-E72D297353CC}">
              <c16:uniqueId val="{00000001-EBBB-4EB0-A401-51EAD171D34D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Sheet1!$D$2:$D$7</c:f>
            </c:numRef>
          </c:val>
          <c:smooth val="0"/>
          <c:extLst>
            <c:ext xmlns:c16="http://schemas.microsoft.com/office/drawing/2014/chart" uri="{C3380CC4-5D6E-409C-BE32-E72D297353CC}">
              <c16:uniqueId val="{00000002-EBBB-4EB0-A401-51EAD171D34D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Sheet1!$E$2:$E$7</c:f>
            </c:numRef>
          </c:val>
          <c:smooth val="0"/>
          <c:extLst>
            <c:ext xmlns:c16="http://schemas.microsoft.com/office/drawing/2014/chart" uri="{C3380CC4-5D6E-409C-BE32-E72D297353CC}">
              <c16:uniqueId val="{00000003-EBBB-4EB0-A401-51EAD171D34D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Sheet1!$F$2:$F$7</c:f>
            </c:numRef>
          </c:val>
          <c:smooth val="0"/>
          <c:extLst>
            <c:ext xmlns:c16="http://schemas.microsoft.com/office/drawing/2014/chart" uri="{C3380CC4-5D6E-409C-BE32-E72D297353CC}">
              <c16:uniqueId val="{00000004-EBBB-4EB0-A401-51EAD171D3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9784112"/>
        <c:axId val="269782144"/>
      </c:lineChart>
      <c:catAx>
        <c:axId val="269784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782144"/>
        <c:crosses val="autoZero"/>
        <c:auto val="1"/>
        <c:lblAlgn val="ctr"/>
        <c:lblOffset val="100"/>
        <c:noMultiLvlLbl val="0"/>
      </c:catAx>
      <c:valAx>
        <c:axId val="269782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784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A8B55C-45A0-4219-8B36-D8AA72BAF7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9BC12FC-5B8B-4648-ABF4-BCBC29D4757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810367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6A7194-E93E-4599-A5E1-C37807BDB3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11/06/2018 - 22/07/2018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B83D7A-6883-442D-9D47-2654B47086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303234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 Rate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| All Pages</dc:title>
  <dc:creator>Administrator</dc:creator>
  <cp:lastModifiedBy>Administrator</cp:lastModifiedBy>
  <cp:revision>1</cp:revision>
  <dcterms:created xsi:type="dcterms:W3CDTF">2018-07-17T20:26:08Z</dcterms:created>
  <dcterms:modified xsi:type="dcterms:W3CDTF">2018-07-17T20:26:12Z</dcterms:modified>
</cp:coreProperties>
</file>