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E532-403B-A58F-12B9448088A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E532-403B-A58F-12B9448088A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E532-403B-A58F-12B9448088A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extLst>
            <c:ext xmlns:c16="http://schemas.microsoft.com/office/drawing/2014/chart" uri="{C3380CC4-5D6E-409C-BE32-E72D297353CC}">
              <c16:uniqueId val="{00000003-E532-403B-A58F-12B9448088A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extLst>
            <c:ext xmlns:c16="http://schemas.microsoft.com/office/drawing/2014/chart" uri="{C3380CC4-5D6E-409C-BE32-E72D297353CC}">
              <c16:uniqueId val="{00000004-E532-403B-A58F-12B944808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611528"/>
        <c:axId val="341607592"/>
      </c:barChart>
      <c:catAx>
        <c:axId val="34161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07592"/>
        <c:crosses val="autoZero"/>
        <c:auto val="1"/>
        <c:lblAlgn val="ctr"/>
        <c:lblOffset val="100"/>
        <c:noMultiLvlLbl val="0"/>
      </c:catAx>
      <c:valAx>
        <c:axId val="34160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1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BA193-FB9A-43D7-9319-5E32DA966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92D036-AEA4-4B91-BA3C-D1F5037E18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2745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F6DFC-0E1C-41EB-9461-9DA12379E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05/07/2018 - 14/07/2018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E358C-5455-4AF4-9AED-3B5AD2355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0825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All Pages</dc:title>
  <dc:creator>Administrator</dc:creator>
  <cp:lastModifiedBy>Administrator</cp:lastModifiedBy>
  <cp:revision>1</cp:revision>
  <dcterms:created xsi:type="dcterms:W3CDTF">2018-07-17T20:25:21Z</dcterms:created>
  <dcterms:modified xsi:type="dcterms:W3CDTF">2018-07-17T20:25:25Z</dcterms:modified>
</cp:coreProperties>
</file>