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65413-4022-46C9-85ED-A1F0F1A2A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FULL engagement | Microplay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87188B-D742-43D4-A5D7-57EE9AAC4A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2592308"/>
              </p:ext>
            </p:extLst>
          </p:nvPr>
        </p:nvGraphicFramePr>
        <p:xfrm>
          <a:off x="457200" y="1731963"/>
          <a:ext cx="822960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66307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5115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25706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2268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43923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32299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39496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4649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23462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98427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20722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173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71881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73076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11833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0239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068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- 2022-05-31 15:06:28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esta silla Scorpion Marvo Pro encuentra la comodidad en tus largas sesiones gaming. Encuéntrala en nuestro #CyberWeek
bit.ly/cyberweek_mp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26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- 2022-05-31 05:00:03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Mantén a los rivales en tu zona de combate, mientras te adentras en tu zona de confort con las sillas #Razer. Búscalas en nuestro #CyberWeek
bit.ly/cyberweek_mp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168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6778D6-2053-4A76-BBF0-4726122584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642171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9486B-3E08-43C4-B522-13481FF7B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FULL engagement | Microplay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3329B0-E1B2-4277-B278-2A4C90B17D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8684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26780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4379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40295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17040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44274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20337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39632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36357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97401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36910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14742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63579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6213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48115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77499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6355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128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- 2022-05-31 04:00:03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Decora tu pieza u oficina con alguno de estos exclusivos poster 3D. Revisa nuestro #CyberWeek
bit.ly/cyberweek_mp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42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- 2022-05-31 03:00:03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Viaja con tu personaje favorito a todos lados con estas exclusivas botellas metálicas! Encuentra la tuya en este #CyberWeek
bit.ly/cyberweek_mp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848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06C78-92CF-43FA-B423-798855926B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071402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1F6FD-0A86-44A9-A275-61F0EF7DA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FULL engagement | Microplay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1A4BFB-16F3-4CEE-9653-A405F8277B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3782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62517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39400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03278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26560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46423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94099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15668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6354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1092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368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15457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280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17994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282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7854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6734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916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- 2022-05-31 02:00:03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invitamos a probar la silla profesional gamer de T-Dagger Pro. Esta te entregará una experiencia y comodidad única e inigualable tanto como para jugar, trabajar o realizar cualquier actividad sentado durante largas horas. Encuéntrala este #CyberWeek
bit.ly/cyberweek_mp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637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49C675-B7B6-40DF-B436-1DBE39527B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159034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8626F-2ED8-45A3-8DA5-C8286E738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FULL engagement | Microplay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71B709-358A-4C53-BD7C-079BE7212B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2516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04984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16475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755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07169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55427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9080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0960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2480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28572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54369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65097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32183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68108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25298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22235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3594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45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- 2022-05-31 01:00:15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Descubre un mundo de detalles que otros jugadores jamás conocerán...el crujir de unos pasos o un sonido escabulléndose a la distancia con este #HyperX Cloud II, encuéntralo en este #CyberWeek
bit.ly/cyberweek_mp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782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- 2022-05-30 22:42:14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Nunca es tarde para ampliar tu colección de figuras, Visítanos en este #CyberWeek y encuentra lo que estabas buscando
bit.ly/cyberweek_mp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813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7EBB36-5D3E-44E5-8BF0-C46310AC7F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585455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35770-31F4-46D2-9ADE-35A0FC75F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FULL engagement | Microplay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77FD1E-B90C-4ACD-9B33-412DDFFC2E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7164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25896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4616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44491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01418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8504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60747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38383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33207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0456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2872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70745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51811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84500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5164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4015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7570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6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- 2022-05-30 22:00:05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Llévate al Sr. Burns este #CyberWeek tal como aparece en el episodio de la temporada 32, 'I, Carumbus'
bit.ly/cyberweek_mp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993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- 2022-05-30 21:00:04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¿Quieres disfrutar de largas sesiones de juego con absoluta comodidad? Entonces ARMOR ONE es lo que necesitas este #CyberWeek
bit.ly/cyberweek_mp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219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47B31-0A13-4AAD-9F55-0B35FAA8CD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4269954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2CD61-7E23-41FE-9ABD-FBEE525FE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FULL engagement | Microplay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0D019C-F667-4F03-9BE7-DB05634AFE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5938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70511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6847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59155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812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27111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41838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3602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7766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26388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98313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52852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73467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1469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3262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89981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088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641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- 2022-05-30 20:20:02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este #CyberWeek atrapa a Alakazam para añadirlo a tu colección Pokémon
bit.ly/cyberweek_mp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778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- 2022-05-30 20:13:56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892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- 2022-05-30 17:06:16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Coordina tu estrategia este #CyberWeek con estos auriculares Cloud Alpha S Blackout 7.1 #HyperX
bit.ly/cyberweek_mp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419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5E1A25-E956-426D-8CD3-F5D1271B7C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611743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5DFEC-C34D-4673-AF55-46D40C514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FULL engagement | Microplay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320F6C-6C31-47DD-9B10-318900B9AF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6321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1886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1473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85574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19577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40962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14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5723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4795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5921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6442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49666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54151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33055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75689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88686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8887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592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- 2022-05-30 16:07:52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Prepárate para la batalla con este escritorio gamer MT-DSK20 Meetion, búscalo este #CyberWeek
bit.ly/cyberweek_mp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335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- 2022-05-30 15:01:15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#CyberWeek llévate una silla gamer Iskur Black #Razer hecha por profesionales para profesionales. Encuéntrala en nuestra WEB!
bit.ly/cyberweek_mp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274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1ECB7-1A44-402D-A683-5E49E0C25E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850894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4E933-5ED9-43FA-A7F9-96936FA4D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FULL engagement | Microplay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9B7A53-3A23-405D-A8C4-A05C7498CC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6908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30782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49926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7660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97564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58756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62956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71818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79186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0550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88249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8913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29843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96456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49578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79631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3610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283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- 2022-05-30 08:00:03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Aprovecha en este #CyberWeek estos DPOWER de #Sades, ofrece sonido estéreo y micrófono flexible, búscalos en nuestra WEB!
bit.ly/cyberweek_mp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720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- 2022-05-30 07:45:02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Lleva a Deadpool a todas partes en tu exclusiva botella metálica! Encuéntrala en este CyberWeek#
bit.ly/cyberweek_mp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667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D06C0-A2B5-49D6-930E-7A2005645E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955636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70CA2-BEF5-4902-B354-3A95068F7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FULL engagement | Microplay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B784D8-AD54-481A-9A9C-D7E5862BE9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4155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58500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8360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05320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1321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03869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38910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70463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26856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2829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20299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31041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34145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54872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05269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2151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365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324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- 2022-05-30 07:30:03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Decora tu repisa con este tierno Harry, búscalo este #CyberWeek
bit.ly/cyberweek_mp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897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- 2022-05-30 07:15:02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Ten a Shenlog en tu dormitorio este #CyberWeek
bit.ly/cyberweek_mp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64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- 2022-05-30 07:00:03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Pasa al siguiente nivel con esta silla #Razer Enki en este #CyberWeek, revisa nuestra WEB!
bit.ly/cyberweek_mp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182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8FABF-A40F-4F62-A88B-A82A3F1DA0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741297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A6688-2105-4CB4-8E56-004CF444F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FULL engagement | Microplay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4FE26C-F829-40D9-9600-2ADA9A67B8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996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42090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60897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9786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9217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69951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70600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9708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44446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7175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1380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6846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68845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22656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57911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7573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5521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057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- 2022-05-30 06:45:02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Tenemos para este #CyberWeek la adorable Sylveon, la evolución de Eevee, agranda tu colección de Pop Pokémon!
bit.ly/cyberweek_mp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605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- 2022-05-30 06:30:02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Complementa tu set gamer con este mouse Pulsefire #Hyperx este #CyberWeek
bit.ly/cyberweek_mp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856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2E2DD-1630-46AB-A188-CF055A9214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272462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6DECA-97E8-4154-84D8-5A5F52567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FULL engagement | Microplay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18A963-947B-4C22-BA02-927F836A2F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4827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91811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02428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65496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718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46934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08016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81918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73420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08828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2857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12251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64192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64326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68659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6004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4241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117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- 2022-05-30 06:15:02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Aprovecha esta silla gamer #Razer Enki X en este #CyberWeek, potencia el gamer que llevas dentro!
bit.ly/cyberweek_mp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204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- 2022-05-30 06:00:03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 comenzó el #CyberWeek en Microplay ¡Aprovecha!
bit.ly/cyberweek_mp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60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- 2022-05-29 03:00:03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nos viene el #CyberWeek  en Microplay este Lunes 30 a las 00:00 hrs ¡Prepárate!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204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2A53D-D35B-49CE-BAB4-F9E20546A7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077983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8711A-4D71-4C08-ABB4-50D24370E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FULL engagement | Microplay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70A1BE-0DFE-4203-B3BD-AD270B18B2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8394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24577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8067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7359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8717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68035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26635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57176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46601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4046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868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9180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5040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88513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77295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66508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4838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345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Microplay - 2022-05-29 02:00:01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complemento perfecto, Nintendo Switch Sport y la correa Leg Strap, esta te permite patear y corre en tu lugar. ¡Disponible en WEB y TIendas! --&gt; bit.ly/SwitchSMP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15:12:09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735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ED28E8-ECBB-4B86-B0C6-B38D17532F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4064898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957</Words>
  <Application>Microsoft Office PowerPoint</Application>
  <PresentationFormat>On-screen Show (4:3)</PresentationFormat>
  <Paragraphs>616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Facebook Own Posts Table FULL engagement | Microplay - 1 of 12</vt:lpstr>
      <vt:lpstr>Facebook Own Posts Table FULL engagement | Microplay - 2 of 12</vt:lpstr>
      <vt:lpstr>Facebook Own Posts Table FULL engagement | Microplay - 3 of 12</vt:lpstr>
      <vt:lpstr>Facebook Own Posts Table FULL engagement | Microplay - 4 of 12</vt:lpstr>
      <vt:lpstr>Facebook Own Posts Table FULL engagement | Microplay - 5 of 12</vt:lpstr>
      <vt:lpstr>Facebook Own Posts Table FULL engagement | Microplay - 6 of 12</vt:lpstr>
      <vt:lpstr>Facebook Own Posts Table FULL engagement | Microplay - 7 of 12</vt:lpstr>
      <vt:lpstr>Facebook Own Posts Table FULL engagement | Microplay - 8 of 12</vt:lpstr>
      <vt:lpstr>Facebook Own Posts Table FULL engagement | Microplay - 9 of 12</vt:lpstr>
      <vt:lpstr>Facebook Own Posts Table FULL engagement | Microplay - 10 of 12</vt:lpstr>
      <vt:lpstr>Facebook Own Posts Table FULL engagement | Microplay - 11 of 12</vt:lpstr>
      <vt:lpstr>Facebook Own Posts Table FULL engagement | Microplay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FULL engagement | Microplay - 1 of 12</dc:title>
  <dc:creator>Administrator</dc:creator>
  <cp:lastModifiedBy>Administrator</cp:lastModifiedBy>
  <cp:revision>1</cp:revision>
  <dcterms:created xsi:type="dcterms:W3CDTF">2022-05-31T14:27:05Z</dcterms:created>
  <dcterms:modified xsi:type="dcterms:W3CDTF">2022-05-31T14:31:27Z</dcterms:modified>
</cp:coreProperties>
</file>