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4098D-32DC-4803-ACE0-2FA214125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Full reactions | Itaú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430BA2-6156-420E-B8B0-0CC9913C3F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688286"/>
              </p:ext>
            </p:extLst>
          </p:nvPr>
        </p:nvGraphicFramePr>
        <p:xfrm>
          <a:off x="457200" y="1731963"/>
          <a:ext cx="7653528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747086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9337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386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116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038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386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833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3248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919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754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828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483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216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478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708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434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397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4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Itaú - 2020-09-04 22:14:02</a:t>
                      </a:r>
                      <a:r>
                        <a:rPr lang="es-ES" sz="1000"/>
                        <a:t>
 ¿Pensando en tu futuro? No eres el único, ¡nosotros también pensamos en el tuyo! 😉
Por eso te explicamos de forma simple todo sobre inversiones en nuestro Podcast Itaú Inversiones de Spotify 🎧
https://bit.ly/itaupodc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https://scontent-iad3-1.xx.fbcdn.net/v/t1.0-1/p200x200/52729343_1124307404396176_398844638930141184_n.jpg?_nc_cat=1&amp;_nc_sid=dbb9e7&amp;_nc_ohc=oNhi_hW1yMQAX-w0Tib&amp;_nc_ht=scontent-iad3-1.xx&amp;tp=6&amp;oh=1e3aa5b9cc87a0a1a636edbb99a655e6&amp;oe=5F7DD626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09/08/2020 09:32:31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569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AF29C-F258-40A5-8680-E86C9B3CA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09/01/2020 - 09/08/2020</a:t>
            </a:r>
          </a:p>
        </p:txBody>
      </p:sp>
    </p:spTree>
    <p:extLst>
      <p:ext uri="{BB962C8B-B14F-4D97-AF65-F5344CB8AC3E}">
        <p14:creationId xmlns:p14="http://schemas.microsoft.com/office/powerpoint/2010/main" val="2225367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 - Full reactions | Itaú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Full reactions | Itaú</dc:title>
  <dc:creator>Frederik Peiniger</dc:creator>
  <cp:lastModifiedBy>Frederik Peiniger</cp:lastModifiedBy>
  <cp:revision>1</cp:revision>
  <dcterms:created xsi:type="dcterms:W3CDTF">2020-09-08T14:34:25Z</dcterms:created>
  <dcterms:modified xsi:type="dcterms:W3CDTF">2020-09-08T14:34:35Z</dcterms:modified>
</cp:coreProperties>
</file>