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43304</c:v>
                </c:pt>
                <c:pt idx="1">
                  <c:v>43311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123634</c:v>
                </c:pt>
                <c:pt idx="1">
                  <c:v>123590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A7-4491-8B8E-19997BAC70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43304</c:v>
                </c:pt>
                <c:pt idx="1">
                  <c:v>43311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20949</c:v>
                </c:pt>
                <c:pt idx="1">
                  <c:v>20980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1A7-4491-8B8E-19997BAC70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43304</c:v>
                </c:pt>
                <c:pt idx="1">
                  <c:v>43311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26290</c:v>
                </c:pt>
                <c:pt idx="1">
                  <c:v>26278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1A7-4491-8B8E-19997BAC70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771328"/>
        <c:axId val="285772312"/>
      </c:lineChart>
      <c:dateAx>
        <c:axId val="285771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72312"/>
        <c:crosses val="autoZero"/>
        <c:auto val="1"/>
        <c:lblOffset val="100"/>
        <c:baseTimeUnit val="days"/>
      </c:dateAx>
      <c:valAx>
        <c:axId val="285772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7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 Likes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43304</c:v>
                </c:pt>
                <c:pt idx="1">
                  <c:v>43311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123634</c:v>
                </c:pt>
                <c:pt idx="1">
                  <c:v>123590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60-4850-9EA6-C2B47881B2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878272"/>
        <c:axId val="285769360"/>
      </c:lineChart>
      <c:dateAx>
        <c:axId val="352878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69360"/>
        <c:crosses val="autoZero"/>
        <c:auto val="1"/>
        <c:lblOffset val="100"/>
        <c:baseTimeUnit val="days"/>
      </c:dateAx>
      <c:valAx>
        <c:axId val="28576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78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Impressions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</c:f>
              <c:numCache>
                <c:formatCode>m/d/yyyy</c:formatCode>
                <c:ptCount val="2"/>
                <c:pt idx="0">
                  <c:v>43304</c:v>
                </c:pt>
                <c:pt idx="1">
                  <c:v>43311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72538</c:v>
                </c:pt>
                <c:pt idx="1">
                  <c:v>46560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69-4699-8108-838895D395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 Impressions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Sheet1!$A$2:$A$3</c:f>
              <c:numCache>
                <c:formatCode>m/d/yyyy</c:formatCode>
                <c:ptCount val="2"/>
                <c:pt idx="0">
                  <c:v>43304</c:v>
                </c:pt>
                <c:pt idx="1">
                  <c:v>43311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20911</c:v>
                </c:pt>
                <c:pt idx="1">
                  <c:v>40227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69-4699-8108-838895D395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7236760"/>
        <c:axId val="357237088"/>
      </c:areaChart>
      <c:dateAx>
        <c:axId val="35723676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37088"/>
        <c:crosses val="autoZero"/>
        <c:auto val="1"/>
        <c:lblOffset val="100"/>
        <c:baseTimeUnit val="days"/>
      </c:dateAx>
      <c:valAx>
        <c:axId val="357237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3676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Purdys Chocolatier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43304</c:v>
                </c:pt>
                <c:pt idx="1">
                  <c:v>43311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34310</c:v>
                </c:pt>
                <c:pt idx="1">
                  <c:v>51197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A0-4E23-8F7B-F3D44C3567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244304"/>
        <c:axId val="357239056"/>
      </c:lineChart>
      <c:dateAx>
        <c:axId val="357244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39056"/>
        <c:crosses val="autoZero"/>
        <c:auto val="1"/>
        <c:lblOffset val="100"/>
        <c:baseTimeUnit val="days"/>
      </c:dateAx>
      <c:valAx>
        <c:axId val="357239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4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Purdys Chocolatier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43304</c:v>
                </c:pt>
                <c:pt idx="1">
                  <c:v>43311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1440</c:v>
                </c:pt>
                <c:pt idx="1">
                  <c:v>1472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89-4D0F-AE2A-E4856C5E02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873832"/>
        <c:axId val="356879080"/>
      </c:lineChart>
      <c:dateAx>
        <c:axId val="356873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879080"/>
        <c:crosses val="autoZero"/>
        <c:auto val="1"/>
        <c:lblOffset val="100"/>
        <c:baseTimeUnit val="days"/>
      </c:dateAx>
      <c:valAx>
        <c:axId val="356879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873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Instagram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43304</c:v>
                </c:pt>
                <c:pt idx="1">
                  <c:v>43311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20949</c:v>
                </c:pt>
                <c:pt idx="1">
                  <c:v>20980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84-4685-B810-0E33597A2A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9666144"/>
        <c:axId val="359664832"/>
      </c:lineChart>
      <c:dateAx>
        <c:axId val="359666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664832"/>
        <c:crosses val="autoZero"/>
        <c:auto val="1"/>
        <c:lblOffset val="100"/>
        <c:baseTimeUnit val="days"/>
      </c:dateAx>
      <c:valAx>
        <c:axId val="359664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666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purdyschocolatier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43304</c:v>
                </c:pt>
                <c:pt idx="1">
                  <c:v>43311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365</c:v>
                </c:pt>
                <c:pt idx="1">
                  <c:v>299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E5-489C-AE94-E0F58E9C24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219984"/>
        <c:axId val="282211128"/>
      </c:lineChart>
      <c:dateAx>
        <c:axId val="282219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11128"/>
        <c:crosses val="autoZero"/>
        <c:auto val="1"/>
        <c:lblOffset val="100"/>
        <c:baseTimeUnit val="days"/>
      </c:dateAx>
      <c:valAx>
        <c:axId val="282211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19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purdyschocolatier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43304</c:v>
                </c:pt>
                <c:pt idx="1">
                  <c:v>43311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18557</c:v>
                </c:pt>
                <c:pt idx="1">
                  <c:v>28468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60-4308-B1DC-5D80A0C77E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218016"/>
        <c:axId val="282218672"/>
      </c:lineChart>
      <c:dateAx>
        <c:axId val="282218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18672"/>
        <c:crosses val="autoZero"/>
        <c:auto val="1"/>
        <c:lblOffset val="100"/>
        <c:baseTimeUnit val="days"/>
      </c:dateAx>
      <c:valAx>
        <c:axId val="282218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18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Twitter Followers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43304</c:v>
                </c:pt>
                <c:pt idx="1">
                  <c:v>43311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26290</c:v>
                </c:pt>
                <c:pt idx="1">
                  <c:v>26278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B7-444F-A422-EE3DF095B2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1753040"/>
        <c:axId val="361753696"/>
      </c:lineChart>
      <c:dateAx>
        <c:axId val="361753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753696"/>
        <c:crosses val="autoZero"/>
        <c:auto val="1"/>
        <c:lblOffset val="100"/>
        <c:baseTimeUnit val="days"/>
      </c:dateAx>
      <c:valAx>
        <c:axId val="361753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753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AB1BD-49DA-4B90-A0BB-91AD9084FA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Monthly Report for Purdys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ADE70A-4C52-4888-8538-683B31B049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Popcorn</a:t>
            </a:r>
          </a:p>
        </p:txBody>
      </p:sp>
    </p:spTree>
    <p:extLst>
      <p:ext uri="{BB962C8B-B14F-4D97-AF65-F5344CB8AC3E}">
        <p14:creationId xmlns:p14="http://schemas.microsoft.com/office/powerpoint/2010/main" val="2794598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E1517D-A69F-45DA-B2CE-3BE9B5989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(Full)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87274B-189D-49AA-AFFD-CB84323C58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87789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D41857-9C2A-4ECC-9ECC-BCE0876C7A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8AF5E1-1B99-461B-9DD2-EA81953FE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257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1F1FA-527B-439E-A973-10DDC1DBA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Monthly | Purdys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9F046F-6FC2-43BD-9D79-138CA33D2C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4694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1121016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510361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351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Click Throughs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113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687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753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465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123572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243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893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084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825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212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6521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09ABB5-7CB9-4EEA-8AE4-B5C07FBC8A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07/23/2018 - 07/30/2018</a:t>
            </a:r>
          </a:p>
        </p:txBody>
      </p:sp>
    </p:spTree>
    <p:extLst>
      <p:ext uri="{BB962C8B-B14F-4D97-AF65-F5344CB8AC3E}">
        <p14:creationId xmlns:p14="http://schemas.microsoft.com/office/powerpoint/2010/main" val="11065775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E286D-EE89-4D63-8366-DE03D8CD0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Table | Top Five | Purdys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3D1296-9383-4E7C-B7B6-2E79D8B473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4143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488943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7151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1031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1012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26544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34675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157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Purdys Chocolatier - 2018-07-29 13:00:00 </a:t>
                      </a:r>
                      <a:r>
                        <a:rPr lang="en-US" sz="1000"/>
                        <a:t> 
 Joy, oh, joy! All your Purdys favourites are here to welcome your bundle of joy with lots of love and sweetness! 💜 http://ow.ly/oylH30l7hCs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359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Purdys Chocolatier - 2018-07-30 16:03:26 </a:t>
                      </a:r>
                      <a:r>
                        <a:rPr lang="en-US" sz="1000"/>
                        <a:t> 
 Love is love is love 🌈 💜. Get ready for Pride, Vancouver! http://ow.ly/Hf5W30lbRnv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035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Purdys Chocolatier - 2018-07-23 16:26:26 </a:t>
                      </a:r>
                      <a:r>
                        <a:rPr lang="en-US" sz="1000"/>
                        <a:t> 
 Back to basics. It's a tough one, but which of these two Purdys classics is your all-time favourite? #EveryoneHasaFavourite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685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Purdys Chocolatier - 2018-07-24 10:00:01 </a:t>
                      </a:r>
                      <a:r>
                        <a:rPr lang="en-US" sz="1000"/>
                        <a:t> 
 Master the art of chocolate by tasting it 🎨! Fun fact: Each of the chocolates in the Canadian Escapes gift box is coated with naturally coloured cocoa butter, which gives them their gorgeous, shiny, glossy finish ✨. http://ow.ly/FIp330l5ly2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962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Purdys Chocolatier - 2018-07-26 16:34:48 </a:t>
                      </a:r>
                      <a:r>
                        <a:rPr lang="en-US" sz="1000"/>
                        <a:t> 
 Holy Mole-y! Let's taco 'bout how popular these Chicken Tacos with Pickled Onions and Mole Sauce 🌮 will be at your next summer dinner party! What's our secret chocolate ingredient? Take a look to find out!  http://ow.ly/X3qT30l8n82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8159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8BBA9A-D1D4-4B8E-BF5F-5619E2C7AC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07/23/2018 - 07/30/2018</a:t>
            </a:r>
          </a:p>
        </p:txBody>
      </p:sp>
    </p:spTree>
    <p:extLst>
      <p:ext uri="{BB962C8B-B14F-4D97-AF65-F5344CB8AC3E}">
        <p14:creationId xmlns:p14="http://schemas.microsoft.com/office/powerpoint/2010/main" val="839661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09751-D0E6-46AF-950F-9F247367B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(Facebook)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BF7456-02A4-4047-902A-8967FFFB20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00128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FDBC1B-0038-4809-B25E-4F76879262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4B1880-A6C2-43ED-9E65-F6DE62140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203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6EC91-5F79-4136-91E1-CAD379F94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Organic + Paid Reach (Facebook)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2384B4-AECF-43F8-99CA-ED2E934660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94591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504463-CE67-43D8-B0EE-6BD15F1CED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D264B-CE8A-493A-BF89-F8AC2639E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792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C877B-DCD6-423B-811D-890838B1F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974ED1-0451-4455-95BD-DFE34F3847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26336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409872-0F97-44EE-8039-9324E4D5C9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B522C-620D-4565-AE53-9D9646AD1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790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A25D6-03FF-4C49-B07D-E0E5DFDFE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D46B0A-C1FB-4815-AA25-9038127EA2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51412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5A83D-783C-45FE-AF14-F46A0954E6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FC52CB-136F-4BE9-8131-FF711B317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272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00456-5220-4FC3-8AC0-D17F10AAD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Monthly | Purdys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97B26B-6CB1-47FC-9B8F-C2D706D8FF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7044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8008884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861955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253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392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079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431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318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Posts This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390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997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6F2D86-FE54-4F1E-BC83-53B09CE943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07/23/2018 - 07/30/2018</a:t>
            </a:r>
          </a:p>
        </p:txBody>
      </p:sp>
    </p:spTree>
    <p:extLst>
      <p:ext uri="{BB962C8B-B14F-4D97-AF65-F5344CB8AC3E}">
        <p14:creationId xmlns:p14="http://schemas.microsoft.com/office/powerpoint/2010/main" val="2575053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40446-CCDF-47C3-BDF2-D92F54171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(Instagram)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FDCAE2-E179-404D-B0E2-EE93E3A6A5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60206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3C9860-8491-4E6D-8A5B-D55837010A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8E5D5A-5498-439D-9091-AA6940FA77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6853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912BE-F69F-4E3B-ADE7-9CF94A30C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Top Five | Purdys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7F4FFB-1EA4-422C-8424-FC8D9C842A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4301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895564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598429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483015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542752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95790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709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purdyschocolatier - 2018-07-23 16:35:58 </a:t>
                      </a:r>
                      <a:r>
                        <a:rPr lang="en-US" sz="1000"/>
                        <a:t>
 Making Mondays better (and sweeter), one Sweet Georgia Brown at a time. #EveryoneHasaFavourite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3.0498 %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363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purdyschocolatier - 2018-07-24 10:13:13 </a:t>
                      </a:r>
                      <a:r>
                        <a:rPr lang="en-US" sz="1000"/>
                        <a:t>
 Master the art of chocolate by tasting it 🎨! Fun fact: Each of the chocolates in the Canadian Escapes gift box is coated with naturally coloured cocoa butter, which gives them their gorgeous, shiny, glossy finish ✨. #OhPurdys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2.5820 %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742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purdyschocolatier - 2018-07-30 16:05:21 </a:t>
                      </a:r>
                      <a:r>
                        <a:rPr lang="en-US" sz="1000"/>
                        <a:t>
 Love is love is love 🌈 💜. Get ready for Pride, Vancouver!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1.5466 %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004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purdyschocolatier - 2018-07-29 13:41:06 </a:t>
                      </a:r>
                      <a:r>
                        <a:rPr lang="en-US" sz="1000"/>
                        <a:t>
 Joy, oh, joy! All your Purdys favourites are here to welcome your bundle of joy with lots of love and sweetness! 💜 #SayItWithChocolate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1.4225 %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391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purdyschocolatier - 2018-07-28 12:36:57 </a:t>
                      </a:r>
                      <a:r>
                        <a:rPr lang="en-US" sz="1000"/>
                        <a:t>
 Did someone say, National Milk Chocolate Day? Count us in for the party.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1.3455 %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0450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6B81F8-F493-41DC-93BB-A951FA3110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07/23/2018 - 07/30/2018</a:t>
            </a:r>
          </a:p>
        </p:txBody>
      </p:sp>
    </p:spTree>
    <p:extLst>
      <p:ext uri="{BB962C8B-B14F-4D97-AF65-F5344CB8AC3E}">
        <p14:creationId xmlns:p14="http://schemas.microsoft.com/office/powerpoint/2010/main" val="2568597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4C8A0-D6F3-4621-980F-DCEE13E6D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0BEA62-BE62-4F1C-99BE-43BFA29C94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95862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0DC95C-DD36-4A8D-8B07-09F5EE5EDF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97F536-347E-4D2E-BE82-78FA033E1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008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12D22-3780-466C-8746-400FA10B0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39E562-B727-44DB-9300-7812C4A8E8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1470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F508CE-2FE5-4FE6-9CB4-9BAC7726A7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4A597-31C6-4539-8382-7C6E0ABD9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299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B8C7F-F1F0-4C2B-A51A-73EA445EBD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Monthly | Purdys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767340-CA65-4943-8AB6-9A1F27227D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4488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88489157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561707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Metric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940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0224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Count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523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Favourites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413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049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439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191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944F5-53B3-4F35-8BAE-BA28F5F47E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07/23/2018 - 07/30/2018</a:t>
            </a:r>
          </a:p>
        </p:txBody>
      </p:sp>
    </p:spTree>
    <p:extLst>
      <p:ext uri="{BB962C8B-B14F-4D97-AF65-F5344CB8AC3E}">
        <p14:creationId xmlns:p14="http://schemas.microsoft.com/office/powerpoint/2010/main" val="7728166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D8B55-FA0B-47A8-A845-6EB76235D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(Twitter) | Purdys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D01008F-AD68-4694-948A-18AC9CFA90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7652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E54DEB-C108-4960-B93B-38707226CC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07/23/2018 - 08/05/2018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808FD-0990-4795-95EC-57C3AF3E1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0789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335</Words>
  <Application>Microsoft Office PowerPoint</Application>
  <PresentationFormat>On-screen Show (4:3)</PresentationFormat>
  <Paragraphs>152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Monthly Report for Purdys</vt:lpstr>
      <vt:lpstr>Followers (Full) | Purdys</vt:lpstr>
      <vt:lpstr>Facebook Monthly | Purdys</vt:lpstr>
      <vt:lpstr>Facebook Posts Table | Top Five | Purdys</vt:lpstr>
      <vt:lpstr>Followers (Facebook) | Purdys</vt:lpstr>
      <vt:lpstr>Organic + Paid Reach (Facebook) | Purdys</vt:lpstr>
      <vt:lpstr>Facebook Reach | Purdys</vt:lpstr>
      <vt:lpstr>Facebook Engaged Users | Purdys</vt:lpstr>
      <vt:lpstr>Instagram Monthly | Purdys</vt:lpstr>
      <vt:lpstr>Followers (Instagram) | Purdys</vt:lpstr>
      <vt:lpstr>Instagram Posts Table | Top Five | Purdys</vt:lpstr>
      <vt:lpstr>Instagram Average Likes Per Post | Purdys</vt:lpstr>
      <vt:lpstr>Instagram Reach | Purdys</vt:lpstr>
      <vt:lpstr>Twitter Monthly | Purdys</vt:lpstr>
      <vt:lpstr>Followers (Twitter) | Purdys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for Purdys</dc:title>
  <dc:creator>Administrator</dc:creator>
  <cp:lastModifiedBy>Administrator</cp:lastModifiedBy>
  <cp:revision>1</cp:revision>
  <dcterms:created xsi:type="dcterms:W3CDTF">2018-08-14T22:52:54Z</dcterms:created>
  <dcterms:modified xsi:type="dcterms:W3CDTF">2018-08-14T22:53:22Z</dcterms:modified>
</cp:coreProperties>
</file>