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9">
                  <c:v>2949</c:v>
                </c:pt>
                <c:pt idx="30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B-4980-859F-75DED34510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9">
                  <c:v>2882</c:v>
                </c:pt>
                <c:pt idx="30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B-4980-859F-75DED34510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29">
                  <c:v>3642</c:v>
                </c:pt>
                <c:pt idx="30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B-4980-859F-75DED3451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85704"/>
        <c:axId val="289486032"/>
      </c:lineChart>
      <c:dateAx>
        <c:axId val="289485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6032"/>
        <c:crosses val="autoZero"/>
        <c:auto val="1"/>
        <c:lblOffset val="100"/>
        <c:baseTimeUnit val="days"/>
      </c:dateAx>
      <c:valAx>
        <c:axId val="28948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9">
                  <c:v>2949</c:v>
                </c:pt>
                <c:pt idx="30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F3-4314-B91A-7CD9002EA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654784"/>
        <c:axId val="360904288"/>
      </c:lineChart>
      <c:dateAx>
        <c:axId val="361654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04288"/>
        <c:crosses val="autoZero"/>
        <c:auto val="1"/>
        <c:lblOffset val="100"/>
        <c:baseTimeUnit val="days"/>
      </c:dateAx>
      <c:valAx>
        <c:axId val="36090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5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10417</c:v>
                </c:pt>
                <c:pt idx="1">
                  <c:v>6647</c:v>
                </c:pt>
                <c:pt idx="2">
                  <c:v>12046</c:v>
                </c:pt>
                <c:pt idx="3">
                  <c:v>10738</c:v>
                </c:pt>
                <c:pt idx="4">
                  <c:v>15036</c:v>
                </c:pt>
                <c:pt idx="5">
                  <c:v>6109</c:v>
                </c:pt>
                <c:pt idx="6">
                  <c:v>5678</c:v>
                </c:pt>
                <c:pt idx="7">
                  <c:v>7008</c:v>
                </c:pt>
                <c:pt idx="8">
                  <c:v>6036</c:v>
                </c:pt>
                <c:pt idx="9">
                  <c:v>4710</c:v>
                </c:pt>
                <c:pt idx="10">
                  <c:v>4206</c:v>
                </c:pt>
                <c:pt idx="11">
                  <c:v>6285</c:v>
                </c:pt>
                <c:pt idx="12">
                  <c:v>4353</c:v>
                </c:pt>
                <c:pt idx="13">
                  <c:v>4713</c:v>
                </c:pt>
                <c:pt idx="14">
                  <c:v>6881</c:v>
                </c:pt>
                <c:pt idx="15">
                  <c:v>4794</c:v>
                </c:pt>
                <c:pt idx="16">
                  <c:v>23049</c:v>
                </c:pt>
                <c:pt idx="17">
                  <c:v>5007</c:v>
                </c:pt>
                <c:pt idx="18">
                  <c:v>6124</c:v>
                </c:pt>
                <c:pt idx="19">
                  <c:v>5858</c:v>
                </c:pt>
                <c:pt idx="20">
                  <c:v>3256</c:v>
                </c:pt>
                <c:pt idx="21">
                  <c:v>6226</c:v>
                </c:pt>
                <c:pt idx="22">
                  <c:v>6729</c:v>
                </c:pt>
                <c:pt idx="23">
                  <c:v>6558</c:v>
                </c:pt>
                <c:pt idx="24">
                  <c:v>9937</c:v>
                </c:pt>
                <c:pt idx="25">
                  <c:v>11465</c:v>
                </c:pt>
                <c:pt idx="26">
                  <c:v>6460</c:v>
                </c:pt>
                <c:pt idx="27">
                  <c:v>5385</c:v>
                </c:pt>
                <c:pt idx="28">
                  <c:v>6968</c:v>
                </c:pt>
                <c:pt idx="29">
                  <c:v>9688</c:v>
                </c:pt>
                <c:pt idx="30">
                  <c:v>9589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4-4125-88BF-B9897931DD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16739</c:v>
                </c:pt>
                <c:pt idx="1">
                  <c:v>40753</c:v>
                </c:pt>
                <c:pt idx="2">
                  <c:v>12593</c:v>
                </c:pt>
                <c:pt idx="3">
                  <c:v>35633</c:v>
                </c:pt>
                <c:pt idx="4">
                  <c:v>38255</c:v>
                </c:pt>
                <c:pt idx="5">
                  <c:v>29904</c:v>
                </c:pt>
                <c:pt idx="6">
                  <c:v>13659</c:v>
                </c:pt>
                <c:pt idx="7">
                  <c:v>29645</c:v>
                </c:pt>
                <c:pt idx="8">
                  <c:v>6616</c:v>
                </c:pt>
                <c:pt idx="9">
                  <c:v>4757</c:v>
                </c:pt>
                <c:pt idx="10">
                  <c:v>9902</c:v>
                </c:pt>
                <c:pt idx="11">
                  <c:v>16189</c:v>
                </c:pt>
                <c:pt idx="12">
                  <c:v>15122</c:v>
                </c:pt>
                <c:pt idx="13">
                  <c:v>0</c:v>
                </c:pt>
                <c:pt idx="14">
                  <c:v>8065</c:v>
                </c:pt>
                <c:pt idx="15">
                  <c:v>29494</c:v>
                </c:pt>
                <c:pt idx="16">
                  <c:v>19189</c:v>
                </c:pt>
                <c:pt idx="17">
                  <c:v>19211</c:v>
                </c:pt>
                <c:pt idx="18">
                  <c:v>37127</c:v>
                </c:pt>
                <c:pt idx="19">
                  <c:v>27306</c:v>
                </c:pt>
                <c:pt idx="20">
                  <c:v>19319</c:v>
                </c:pt>
                <c:pt idx="21">
                  <c:v>0</c:v>
                </c:pt>
                <c:pt idx="22">
                  <c:v>35692</c:v>
                </c:pt>
                <c:pt idx="23">
                  <c:v>18366</c:v>
                </c:pt>
                <c:pt idx="24">
                  <c:v>26652</c:v>
                </c:pt>
                <c:pt idx="25">
                  <c:v>28815</c:v>
                </c:pt>
                <c:pt idx="26">
                  <c:v>13470</c:v>
                </c:pt>
                <c:pt idx="27">
                  <c:v>23825</c:v>
                </c:pt>
                <c:pt idx="28">
                  <c:v>12870</c:v>
                </c:pt>
                <c:pt idx="29">
                  <c:v>21965</c:v>
                </c:pt>
                <c:pt idx="30">
                  <c:v>3900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54-4125-88BF-B9897931D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844792"/>
        <c:axId val="177845448"/>
      </c:areaChart>
      <c:dateAx>
        <c:axId val="177844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45448"/>
        <c:crosses val="autoZero"/>
        <c:auto val="1"/>
        <c:lblOffset val="100"/>
        <c:baseTimeUnit val="days"/>
      </c:dateAx>
      <c:valAx>
        <c:axId val="17784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44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14545</c:v>
                </c:pt>
                <c:pt idx="1">
                  <c:v>28897</c:v>
                </c:pt>
                <c:pt idx="2">
                  <c:v>13618</c:v>
                </c:pt>
                <c:pt idx="3">
                  <c:v>23529</c:v>
                </c:pt>
                <c:pt idx="4">
                  <c:v>28689</c:v>
                </c:pt>
                <c:pt idx="5">
                  <c:v>19597</c:v>
                </c:pt>
                <c:pt idx="6">
                  <c:v>11076</c:v>
                </c:pt>
                <c:pt idx="7">
                  <c:v>21379</c:v>
                </c:pt>
                <c:pt idx="8">
                  <c:v>8555</c:v>
                </c:pt>
                <c:pt idx="9">
                  <c:v>5686</c:v>
                </c:pt>
                <c:pt idx="10">
                  <c:v>8863</c:v>
                </c:pt>
                <c:pt idx="11">
                  <c:v>12582</c:v>
                </c:pt>
                <c:pt idx="12">
                  <c:v>11766</c:v>
                </c:pt>
                <c:pt idx="13">
                  <c:v>2204</c:v>
                </c:pt>
                <c:pt idx="14">
                  <c:v>9076</c:v>
                </c:pt>
                <c:pt idx="15">
                  <c:v>19548</c:v>
                </c:pt>
                <c:pt idx="16">
                  <c:v>23931</c:v>
                </c:pt>
                <c:pt idx="17">
                  <c:v>12785</c:v>
                </c:pt>
                <c:pt idx="18">
                  <c:v>21389</c:v>
                </c:pt>
                <c:pt idx="19">
                  <c:v>18080</c:v>
                </c:pt>
                <c:pt idx="20">
                  <c:v>13605</c:v>
                </c:pt>
                <c:pt idx="21">
                  <c:v>2681</c:v>
                </c:pt>
                <c:pt idx="22">
                  <c:v>22795</c:v>
                </c:pt>
                <c:pt idx="23">
                  <c:v>17192</c:v>
                </c:pt>
                <c:pt idx="24">
                  <c:v>25420</c:v>
                </c:pt>
                <c:pt idx="25">
                  <c:v>24877</c:v>
                </c:pt>
                <c:pt idx="26">
                  <c:v>13581</c:v>
                </c:pt>
                <c:pt idx="27">
                  <c:v>19604</c:v>
                </c:pt>
                <c:pt idx="28">
                  <c:v>13213</c:v>
                </c:pt>
                <c:pt idx="29">
                  <c:v>20902</c:v>
                </c:pt>
                <c:pt idx="30">
                  <c:v>7462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7F-49D8-9C77-F66E79741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13128"/>
        <c:axId val="358414768"/>
      </c:lineChart>
      <c:dateAx>
        <c:axId val="35841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14768"/>
        <c:crosses val="autoZero"/>
        <c:auto val="1"/>
        <c:lblOffset val="100"/>
        <c:baseTimeUnit val="days"/>
      </c:dateAx>
      <c:valAx>
        <c:axId val="35841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1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741</c:v>
                </c:pt>
                <c:pt idx="1">
                  <c:v>813</c:v>
                </c:pt>
                <c:pt idx="2">
                  <c:v>1083</c:v>
                </c:pt>
                <c:pt idx="3">
                  <c:v>982</c:v>
                </c:pt>
                <c:pt idx="4">
                  <c:v>985</c:v>
                </c:pt>
                <c:pt idx="5">
                  <c:v>599</c:v>
                </c:pt>
                <c:pt idx="6">
                  <c:v>435</c:v>
                </c:pt>
                <c:pt idx="7">
                  <c:v>568</c:v>
                </c:pt>
                <c:pt idx="8">
                  <c:v>216</c:v>
                </c:pt>
                <c:pt idx="9">
                  <c:v>291</c:v>
                </c:pt>
                <c:pt idx="10">
                  <c:v>354</c:v>
                </c:pt>
                <c:pt idx="11">
                  <c:v>516</c:v>
                </c:pt>
                <c:pt idx="12">
                  <c:v>208</c:v>
                </c:pt>
                <c:pt idx="13">
                  <c:v>104</c:v>
                </c:pt>
                <c:pt idx="14">
                  <c:v>316</c:v>
                </c:pt>
                <c:pt idx="15">
                  <c:v>453</c:v>
                </c:pt>
                <c:pt idx="16">
                  <c:v>426</c:v>
                </c:pt>
                <c:pt idx="17">
                  <c:v>329</c:v>
                </c:pt>
                <c:pt idx="18">
                  <c:v>690</c:v>
                </c:pt>
                <c:pt idx="19">
                  <c:v>516</c:v>
                </c:pt>
                <c:pt idx="20">
                  <c:v>248</c:v>
                </c:pt>
                <c:pt idx="21">
                  <c:v>276</c:v>
                </c:pt>
                <c:pt idx="22">
                  <c:v>544</c:v>
                </c:pt>
                <c:pt idx="23">
                  <c:v>335</c:v>
                </c:pt>
                <c:pt idx="24">
                  <c:v>561</c:v>
                </c:pt>
                <c:pt idx="25">
                  <c:v>1041</c:v>
                </c:pt>
                <c:pt idx="26">
                  <c:v>408</c:v>
                </c:pt>
                <c:pt idx="27">
                  <c:v>401</c:v>
                </c:pt>
                <c:pt idx="28">
                  <c:v>608</c:v>
                </c:pt>
                <c:pt idx="29">
                  <c:v>730</c:v>
                </c:pt>
                <c:pt idx="30">
                  <c:v>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F-40EE-8751-6A6D85B9E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06240"/>
        <c:axId val="358406896"/>
      </c:lineChart>
      <c:dateAx>
        <c:axId val="35840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6896"/>
        <c:crosses val="autoZero"/>
        <c:auto val="1"/>
        <c:lblOffset val="100"/>
        <c:baseTimeUnit val="days"/>
      </c:dateAx>
      <c:valAx>
        <c:axId val="3584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0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9">
                  <c:v>2882</c:v>
                </c:pt>
                <c:pt idx="30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89-49E1-BAC3-E9A4028BE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66296"/>
        <c:axId val="358465968"/>
      </c:lineChart>
      <c:dateAx>
        <c:axId val="35846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65968"/>
        <c:crosses val="autoZero"/>
        <c:auto val="1"/>
        <c:lblOffset val="100"/>
        <c:baseTimeUnit val="days"/>
      </c:dateAx>
      <c:valAx>
        <c:axId val="35846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6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marketjg_van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114</c:v>
                </c:pt>
                <c:pt idx="1">
                  <c:v>119</c:v>
                </c:pt>
                <c:pt idx="2">
                  <c:v>122</c:v>
                </c:pt>
                <c:pt idx="3">
                  <c:v>118</c:v>
                </c:pt>
                <c:pt idx="4">
                  <c:v>142</c:v>
                </c:pt>
                <c:pt idx="5">
                  <c:v>127</c:v>
                </c:pt>
                <c:pt idx="6">
                  <c:v>129</c:v>
                </c:pt>
                <c:pt idx="7">
                  <c:v>143</c:v>
                </c:pt>
                <c:pt idx="8">
                  <c:v>129</c:v>
                </c:pt>
                <c:pt idx="9">
                  <c:v>153</c:v>
                </c:pt>
                <c:pt idx="10">
                  <c:v>104</c:v>
                </c:pt>
                <c:pt idx="11">
                  <c:v>111</c:v>
                </c:pt>
                <c:pt idx="12">
                  <c:v>112</c:v>
                </c:pt>
                <c:pt idx="13">
                  <c:v>116</c:v>
                </c:pt>
                <c:pt idx="14">
                  <c:v>103</c:v>
                </c:pt>
                <c:pt idx="15">
                  <c:v>99</c:v>
                </c:pt>
                <c:pt idx="16">
                  <c:v>90</c:v>
                </c:pt>
                <c:pt idx="17">
                  <c:v>90</c:v>
                </c:pt>
                <c:pt idx="18">
                  <c:v>113</c:v>
                </c:pt>
                <c:pt idx="19">
                  <c:v>96</c:v>
                </c:pt>
                <c:pt idx="20">
                  <c:v>106</c:v>
                </c:pt>
                <c:pt idx="21">
                  <c:v>108</c:v>
                </c:pt>
                <c:pt idx="22">
                  <c:v>94</c:v>
                </c:pt>
                <c:pt idx="23">
                  <c:v>114</c:v>
                </c:pt>
                <c:pt idx="24">
                  <c:v>111</c:v>
                </c:pt>
                <c:pt idx="25">
                  <c:v>108</c:v>
                </c:pt>
                <c:pt idx="26">
                  <c:v>96</c:v>
                </c:pt>
                <c:pt idx="27">
                  <c:v>101</c:v>
                </c:pt>
                <c:pt idx="28">
                  <c:v>98</c:v>
                </c:pt>
                <c:pt idx="29">
                  <c:v>90</c:v>
                </c:pt>
                <c:pt idx="3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42-4498-9B63-563454AB5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16816"/>
        <c:axId val="369713208"/>
      </c:lineChart>
      <c:dateAx>
        <c:axId val="36971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3208"/>
        <c:crosses val="autoZero"/>
        <c:auto val="1"/>
        <c:lblOffset val="100"/>
        <c:baseTimeUnit val="days"/>
      </c:dateAx>
      <c:valAx>
        <c:axId val="3697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marketjg_van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980</c:v>
                </c:pt>
                <c:pt idx="1">
                  <c:v>1264</c:v>
                </c:pt>
                <c:pt idx="2">
                  <c:v>1691</c:v>
                </c:pt>
                <c:pt idx="3">
                  <c:v>1595</c:v>
                </c:pt>
                <c:pt idx="4">
                  <c:v>2046</c:v>
                </c:pt>
                <c:pt idx="5">
                  <c:v>1388</c:v>
                </c:pt>
                <c:pt idx="6">
                  <c:v>1493</c:v>
                </c:pt>
                <c:pt idx="7">
                  <c:v>1847</c:v>
                </c:pt>
                <c:pt idx="8">
                  <c:v>1615</c:v>
                </c:pt>
                <c:pt idx="9">
                  <c:v>1742</c:v>
                </c:pt>
                <c:pt idx="10">
                  <c:v>1388</c:v>
                </c:pt>
                <c:pt idx="11">
                  <c:v>1573</c:v>
                </c:pt>
                <c:pt idx="12">
                  <c:v>1520</c:v>
                </c:pt>
                <c:pt idx="13">
                  <c:v>1619</c:v>
                </c:pt>
                <c:pt idx="14">
                  <c:v>1537</c:v>
                </c:pt>
                <c:pt idx="15">
                  <c:v>1550</c:v>
                </c:pt>
                <c:pt idx="16">
                  <c:v>1460</c:v>
                </c:pt>
                <c:pt idx="17">
                  <c:v>1390</c:v>
                </c:pt>
                <c:pt idx="18">
                  <c:v>1514</c:v>
                </c:pt>
                <c:pt idx="19">
                  <c:v>1460</c:v>
                </c:pt>
                <c:pt idx="20">
                  <c:v>1102</c:v>
                </c:pt>
                <c:pt idx="21">
                  <c:v>1275</c:v>
                </c:pt>
                <c:pt idx="22">
                  <c:v>1384</c:v>
                </c:pt>
                <c:pt idx="23">
                  <c:v>1597</c:v>
                </c:pt>
                <c:pt idx="24">
                  <c:v>1698</c:v>
                </c:pt>
                <c:pt idx="25">
                  <c:v>1434</c:v>
                </c:pt>
                <c:pt idx="26">
                  <c:v>1376</c:v>
                </c:pt>
                <c:pt idx="27">
                  <c:v>1426</c:v>
                </c:pt>
                <c:pt idx="28">
                  <c:v>1166</c:v>
                </c:pt>
                <c:pt idx="29">
                  <c:v>1448</c:v>
                </c:pt>
                <c:pt idx="30">
                  <c:v>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B4-4082-BB51-F1F5C609B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15832"/>
        <c:axId val="369717800"/>
      </c:lineChart>
      <c:dateAx>
        <c:axId val="36971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7800"/>
        <c:crosses val="autoZero"/>
        <c:auto val="1"/>
        <c:lblOffset val="100"/>
        <c:baseTimeUnit val="days"/>
      </c:dateAx>
      <c:valAx>
        <c:axId val="36971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9">
                  <c:v>3642</c:v>
                </c:pt>
                <c:pt idx="30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C-474E-A718-83C0C9D8B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06648"/>
        <c:axId val="290007632"/>
      </c:lineChart>
      <c:dateAx>
        <c:axId val="29000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07632"/>
        <c:crosses val="autoZero"/>
        <c:auto val="1"/>
        <c:lblOffset val="100"/>
        <c:baseTimeUnit val="days"/>
      </c:dateAx>
      <c:valAx>
        <c:axId val="29000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0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5491-C3B4-4515-8CFD-1604970CC7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2FB61-CF28-41C5-91CC-2E7AB6D34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3279281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656F8-F41A-48C0-A490-9CEF68A5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F2F56-5DFB-4E15-8730-D3C4FEF02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227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F2DC7-755D-4288-AD47-448925F5A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A8509-6195-4B74-8E72-174E718B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7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3539E-4B2E-4584-B907-A2BE52E4D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FF173-4C61-4579-BC2E-C2546A41D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674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500806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24031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9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5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51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48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4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6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3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1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7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56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4B032-752E-44A4-9466-2A4EE0B69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95003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26E1-7CEC-42BB-B491-9D5B5A251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DC18D-0443-4E53-B43A-AF2633E46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895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068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89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699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45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157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40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6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- 2018-07-27 12:50:00 </a:t>
                      </a:r>
                      <a:r>
                        <a:rPr lang="en-US" sz="1000"/>
                        <a:t> 
 Get your tastebuds ready! Our very own Chef Ken Nakano will be serving Gyūtan, a Japanese-styled Grilled Beef with Yuzu Kosho, Sweet Onion, and Garlic Soy Sauce this Sunday at Brewery &amp; The Beast We can't wait to "meat"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0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- 2018-07-26 13:45:00 </a:t>
                      </a:r>
                      <a:r>
                        <a:rPr lang="en-US" sz="1000"/>
                        <a:t> 
 A midday getaway to Provence. Join us for a Pentanque or other Provençal-inspired cocktails during Apéro Hour everyday from 3-6pm. http://ow.ly/LnY230l8laR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5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- 2018-07-31 16:35:01 </a:t>
                      </a:r>
                      <a:r>
                        <a:rPr lang="en-US" sz="1000"/>
                        <a:t> 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45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- 2018-07-28 11:05:00 </a:t>
                      </a:r>
                      <a:r>
                        <a:rPr lang="en-US" sz="1000"/>
                        <a:t> 
 Same place, new experience. This summer, we transformed our terrace into a scene from the South of France. Have you brunched in Provence with us yet? http://ow.ly/Owq730l8mg3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- 2018-07-23 16:15:00 </a:t>
                      </a:r>
                      <a:r>
                        <a:rPr lang="en-US" sz="1000"/>
                        <a:t> 
 They don't say 'West coast, best coast' for no reason. Taste the best from the West Coast with our Rooted in Nature menu, featuring local and ethically-sourced ingredients inspired by the essence of summer. http://ow.ly/5zAT30l37IH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55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3E4E-10CE-4AC0-80F5-24B5BE119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3357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7D24-BFB2-4F27-B5A2-1B8D9DCC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A3D333-CA3C-45A4-A988-EAC5D9FF6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243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7E303-8F26-4DC3-B284-A0688D141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C47BD-E41E-4858-B811-CBB789F50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8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8DFA2-4770-4DCA-AB52-401D948A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6CFAB-E5AB-4EE6-B517-C992B2C54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18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88B01-FC64-4037-AEBB-F3C786EEB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867C6-1A18-4FBC-B1F1-A09025CC5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8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C191-A731-40A3-ABD4-E592FBCA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05502-5BD5-412E-8A86-E8A5568D8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390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38F3C-08F6-42DC-83C4-001262364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F6D5C-F153-4731-B0C0-521BBA0F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615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81A8-9149-4C31-AC42-48C60576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2CD33-3E5E-41DE-AB0A-CA6381C21C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5016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8D640-8C35-4AD6-A673-D45D77FFD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CB09-39F6-489D-B93A-0649F89F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8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D236-1566-4B41-94D1-D9A54140E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3F79C-62BE-48D6-B75C-25977946F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84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00969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18462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14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1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0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9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42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9DCB1-43F2-4950-858D-9E0CFBE8C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74053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4804-57C1-4AC4-AA01-7D848283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9F120-B6FB-4BD5-9895-2A4C1A458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459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63321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380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555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5125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618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5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- 2018-07-31 16:37:31 </a:t>
                      </a:r>
                      <a:r>
                        <a:rPr lang="en-US" sz="1000"/>
                        <a:t>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9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- 2018-07-28 11:07:41 </a:t>
                      </a:r>
                      <a:r>
                        <a:rPr lang="en-US" sz="1000"/>
                        <a:t>
 Same place, new experience. This summer, we transformed our terrace into a scene from the South of France. Have you brunched in Provence with us yet?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3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- 2018-07-27 13:06:18 </a:t>
                      </a:r>
                      <a:r>
                        <a:rPr lang="en-US" sz="1000"/>
                        <a:t>
 Get your tastebuds ready! Our very own Chef Ken Nakano will be serving Gyūtan, a Japanese-styled Grilled Beef with Yuzu Kosho, Sweet Onion, and Garlic Soy Sauce this Sunday at @brewerythebeast. We can't wait to "meat" you at #MeatfestYVR!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1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- 2018-07-26 13:46:18 </a:t>
                      </a:r>
                      <a:r>
                        <a:rPr lang="en-US" sz="1000"/>
                        <a:t>
 A midday getaway to Provence. Join us for a Pentanque or other Provençal-inspired cocktails during Apéro Hour everyday from 3-6pm. See our link in bio for our Apéro Hour menu.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1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- 2018-07-25 16:49:04 </a:t>
                      </a:r>
                      <a:r>
                        <a:rPr lang="en-US" sz="1000"/>
                        <a:t>
 How to win on #WineWednesday? Pair the Haida Gwaii Sablefish from our Rooted in Nature tasting menu with a glass of Louis Latour Mâcon-Lugny "Les Genièvres" 2016. You'll thank us later.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24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35487-8B50-496F-9A7F-E7ED58B1A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20904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E475-B9F4-4FD7-B6A9-E39F00D7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1FD64-3506-4A1A-AE29-0A5C66369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876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A001B-5DD7-4565-ABC3-A4D63F3F6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36B93-381C-40E1-8B65-DE5DBE0ED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11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AAF9-2DD0-4087-90E3-DC9C93BF8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85D16A-03E8-4C17-8890-63CCA93DD4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017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710EB-8375-4B41-99CB-11E19E099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2356-B05C-4AD5-8002-B85BF21C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15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EFF8-2A4B-468B-A9B0-B95A3BFD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F9CE94-9F00-4C9D-9BF3-C467233AE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988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32E6D-EA87-414D-91D5-CA83A9B53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39972-775A-4304-9776-B624181E7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1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71699-5DE1-4E25-B6D5-94A04FDC2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7A9E4-B0B7-42BA-93A8-61148749E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501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19473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9759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22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76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1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72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5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18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75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0F2B2-0619-4CE7-86D6-D09B3BD43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4688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8BB9-E6BC-4C7B-85A7-733EDC2A7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A7615-9933-4ABB-9A89-0E2B22EC7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134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F738B-BFD2-41C4-A73A-F0521561A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9F17E-1FF0-43CC-8B59-A4AF44CD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41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354</Words>
  <Application>Microsoft Office PowerPoint</Application>
  <PresentationFormat>On-screen Show (4:3)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Monthly Report for Market</vt:lpstr>
      <vt:lpstr>Followers (Full) | Market</vt:lpstr>
      <vt:lpstr>Facebook Monthly | Market</vt:lpstr>
      <vt:lpstr>Facebook Posts Table | Top Five | Market</vt:lpstr>
      <vt:lpstr>Followers (Facebook) | Market</vt:lpstr>
      <vt:lpstr>Organic + Paid Reach (Facebook) | Market</vt:lpstr>
      <vt:lpstr>Facebook Reach | Market</vt:lpstr>
      <vt:lpstr>Facebook Engaged Users | Market</vt:lpstr>
      <vt:lpstr>Instagram Monthly | Market</vt:lpstr>
      <vt:lpstr>Instagram Posts Table | Top Five | Market</vt:lpstr>
      <vt:lpstr>Followers (Instagram) | Market</vt:lpstr>
      <vt:lpstr>Instagram Average Likes Per Post | Market</vt:lpstr>
      <vt:lpstr>Instagram Reach | Market</vt:lpstr>
      <vt:lpstr>Twitter Monthly | Market</vt:lpstr>
      <vt:lpstr>Followers (Twitter) |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for Market</dc:title>
  <dc:creator>Administrator</dc:creator>
  <cp:lastModifiedBy>Administrator</cp:lastModifiedBy>
  <cp:revision>1</cp:revision>
  <dcterms:created xsi:type="dcterms:W3CDTF">2018-08-14T18:44:14Z</dcterms:created>
  <dcterms:modified xsi:type="dcterms:W3CDTF">2018-08-14T18:44:41Z</dcterms:modified>
</cp:coreProperties>
</file>