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123576</c:v>
                </c:pt>
                <c:pt idx="1">
                  <c:v>123576</c:v>
                </c:pt>
                <c:pt idx="2">
                  <c:v>123570</c:v>
                </c:pt>
                <c:pt idx="3">
                  <c:v>123563</c:v>
                </c:pt>
                <c:pt idx="4">
                  <c:v>123551</c:v>
                </c:pt>
                <c:pt idx="5">
                  <c:v>123544</c:v>
                </c:pt>
                <c:pt idx="6">
                  <c:v>123542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63-4E05-87AE-F44E55BAC5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20982</c:v>
                </c:pt>
                <c:pt idx="1">
                  <c:v>20983</c:v>
                </c:pt>
                <c:pt idx="2">
                  <c:v>20986</c:v>
                </c:pt>
                <c:pt idx="3">
                  <c:v>20984</c:v>
                </c:pt>
                <c:pt idx="4">
                  <c:v>20991</c:v>
                </c:pt>
                <c:pt idx="5">
                  <c:v>21001</c:v>
                </c:pt>
                <c:pt idx="6">
                  <c:v>21009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63-4E05-87AE-F44E55BAC5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26279</c:v>
                </c:pt>
                <c:pt idx="1">
                  <c:v>26275</c:v>
                </c:pt>
                <c:pt idx="2">
                  <c:v>26273</c:v>
                </c:pt>
                <c:pt idx="3">
                  <c:v>26274</c:v>
                </c:pt>
                <c:pt idx="4">
                  <c:v>26270</c:v>
                </c:pt>
                <c:pt idx="5">
                  <c:v>26272</c:v>
                </c:pt>
                <c:pt idx="6">
                  <c:v>26272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63-4E05-87AE-F44E55BAC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782136"/>
        <c:axId val="175777336"/>
      </c:lineChart>
      <c:dateAx>
        <c:axId val="160782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777336"/>
        <c:crosses val="autoZero"/>
        <c:auto val="1"/>
        <c:lblOffset val="100"/>
        <c:baseTimeUnit val="days"/>
      </c:dateAx>
      <c:valAx>
        <c:axId val="17577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8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123576</c:v>
                </c:pt>
                <c:pt idx="1">
                  <c:v>123576</c:v>
                </c:pt>
                <c:pt idx="2">
                  <c:v>123570</c:v>
                </c:pt>
                <c:pt idx="3">
                  <c:v>123563</c:v>
                </c:pt>
                <c:pt idx="4">
                  <c:v>123551</c:v>
                </c:pt>
                <c:pt idx="5">
                  <c:v>123544</c:v>
                </c:pt>
                <c:pt idx="6">
                  <c:v>123542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3C-45EA-925C-750877DB0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120472"/>
        <c:axId val="360123096"/>
      </c:lineChart>
      <c:dateAx>
        <c:axId val="36012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23096"/>
        <c:crosses val="autoZero"/>
        <c:auto val="1"/>
        <c:lblOffset val="100"/>
        <c:baseTimeUnit val="days"/>
      </c:dateAx>
      <c:valAx>
        <c:axId val="36012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2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1257</c:v>
                </c:pt>
                <c:pt idx="1">
                  <c:v>583</c:v>
                </c:pt>
                <c:pt idx="2">
                  <c:v>5478</c:v>
                </c:pt>
                <c:pt idx="3">
                  <c:v>2869</c:v>
                </c:pt>
                <c:pt idx="4">
                  <c:v>8981</c:v>
                </c:pt>
                <c:pt idx="5">
                  <c:v>12716</c:v>
                </c:pt>
                <c:pt idx="6">
                  <c:v>8605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05-41BC-BFE0-1A2254DA61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1707</c:v>
                </c:pt>
                <c:pt idx="5">
                  <c:v>5854</c:v>
                </c:pt>
                <c:pt idx="6">
                  <c:v>6437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05-41BC-BFE0-1A2254DA6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026544"/>
        <c:axId val="285025888"/>
      </c:areaChart>
      <c:dateAx>
        <c:axId val="28502654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5888"/>
        <c:crosses val="autoZero"/>
        <c:auto val="1"/>
        <c:lblOffset val="100"/>
        <c:baseTimeUnit val="days"/>
      </c:dateAx>
      <c:valAx>
        <c:axId val="28502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65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861</c:v>
                </c:pt>
                <c:pt idx="1">
                  <c:v>379</c:v>
                </c:pt>
                <c:pt idx="2">
                  <c:v>3225</c:v>
                </c:pt>
                <c:pt idx="3">
                  <c:v>1732</c:v>
                </c:pt>
                <c:pt idx="4">
                  <c:v>6911</c:v>
                </c:pt>
                <c:pt idx="5">
                  <c:v>11929</c:v>
                </c:pt>
                <c:pt idx="6">
                  <c:v>10973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E3-4102-A3EA-6B975B2262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21624"/>
        <c:axId val="285014736"/>
      </c:lineChart>
      <c:dateAx>
        <c:axId val="28502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14736"/>
        <c:crosses val="autoZero"/>
        <c:auto val="1"/>
        <c:lblOffset val="100"/>
        <c:baseTimeUnit val="days"/>
      </c:dateAx>
      <c:valAx>
        <c:axId val="28501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20982</c:v>
                </c:pt>
                <c:pt idx="1">
                  <c:v>20983</c:v>
                </c:pt>
                <c:pt idx="2">
                  <c:v>20986</c:v>
                </c:pt>
                <c:pt idx="3">
                  <c:v>20984</c:v>
                </c:pt>
                <c:pt idx="4">
                  <c:v>20991</c:v>
                </c:pt>
                <c:pt idx="5">
                  <c:v>21001</c:v>
                </c:pt>
                <c:pt idx="6">
                  <c:v>21009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77-4CD1-8E9F-AE7E64C43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305512"/>
        <c:axId val="361307152"/>
      </c:lineChart>
      <c:dateAx>
        <c:axId val="36130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07152"/>
        <c:crosses val="autoZero"/>
        <c:auto val="1"/>
        <c:lblOffset val="100"/>
        <c:baseTimeUnit val="days"/>
      </c:dateAx>
      <c:valAx>
        <c:axId val="36130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0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26279</c:v>
                </c:pt>
                <c:pt idx="1">
                  <c:v>26275</c:v>
                </c:pt>
                <c:pt idx="2">
                  <c:v>26273</c:v>
                </c:pt>
                <c:pt idx="3">
                  <c:v>26274</c:v>
                </c:pt>
                <c:pt idx="4">
                  <c:v>26270</c:v>
                </c:pt>
                <c:pt idx="5">
                  <c:v>26272</c:v>
                </c:pt>
                <c:pt idx="6">
                  <c:v>26272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5-4557-870C-8E3588713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54656"/>
        <c:axId val="286155968"/>
      </c:lineChart>
      <c:dateAx>
        <c:axId val="286154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5968"/>
        <c:crosses val="autoZero"/>
        <c:auto val="1"/>
        <c:lblOffset val="100"/>
        <c:baseTimeUnit val="days"/>
      </c:dateAx>
      <c:valAx>
        <c:axId val="28615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B0B92-105C-4EFA-9C25-4AA347D2CE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Weekly Report for Purdys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EC520-A1B9-40DD-85C6-2255D836D1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1072425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0C35D-0BBA-4750-AF76-9CD0BD4B0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08D1AA-C1CD-4024-AC0E-0E422F1C64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7057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8F831-BE2B-4815-AC10-4DBA6E1F8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A0DC6-48A9-486A-B2C6-45850973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525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1777-5C65-4C32-86DA-0A5D15B70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3282ED-3AC6-47F0-81A8-7B10C7288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378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4372895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676116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20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0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96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87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18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20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37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57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19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54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471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38BE8-7692-4706-AB9B-A81388570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2927744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AFE17-18F8-4144-B049-432B11D3B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8EB2FC-1D9C-4CCC-B1B7-159B4E9481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7181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75956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825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542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1653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4675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68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46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- 2018-08-09 09:00:01 </a:t>
                      </a:r>
                      <a:r>
                        <a:rPr lang="en-US" sz="1000"/>
                        <a:t> 
 Travel Checklist:
✅ Passport
✅ Phone charger
✅ A little something (made with 100% sustainable cocoa) to share the best of Canada with the world! 
Share Canada with the world: http://ow.ly/QhCL30ljjFH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5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- 2018-08-10 12:00:01 </a:t>
                      </a:r>
                      <a:r>
                        <a:rPr lang="en-US" sz="1000"/>
                        <a:t> 
 Spicy. Refreshing. We've got the perfect lemon-licious cocktail recipe for beating the summer heat 🍹! Make some Spicy Spiked Lemonade for the weekend and pair it with our Lemon Cream: http://ow.ly/8rvk30liXeu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33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- 2018-08-12 09:10:00 </a:t>
                      </a:r>
                      <a:r>
                        <a:rPr lang="en-US" sz="1000"/>
                        <a:t> 
 Nothing beats waking up next to the love of your life (READ AS: 🍫) on a lazy Sunday morning 😴. Which Purdys favourite would you want to wake up next to?  
Wake up next to your Purdys favourite: https://www.purdys.com/chocolate/bestsellers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1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- 2018-08-11 10:10:00 </a:t>
                      </a:r>
                      <a:r>
                        <a:rPr lang="en-US" sz="1000"/>
                        <a:t> 
 This is Mike, one of our all-star Machine Operators here at #TeamPurdys! He first stepped foot in our Factory Kitchen 5 years ago and the rest of history. Find out what Mike's favourite #TeamPurdys moment is in our first People of Purdys video! (Hint: it involves chocolate)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59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- 2018-08-08 10:52:41 </a:t>
                      </a:r>
                      <a:r>
                        <a:rPr lang="en-US" sz="1000"/>
                        <a:t> 
 Go for that triple scoop. You know you want to 😉.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917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CF441-8AC0-48B5-96B2-890F33476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1027943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EF0C9-1CCB-4D17-93BE-D4765DEA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B2572A-5D89-46D0-A8DA-03E3C5DD86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5005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2531C-DB93-42A9-B631-3758FA773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1986B-79DE-4537-A425-23D8D88E7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86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28E78-1D1B-4F1E-AFD2-2E221476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F7CC6C-3D1F-4353-88A1-F2912DB421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5564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6DE16-2388-44C3-8E39-BEEB41FD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1DF49-E525-4800-820B-8E30F8430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05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8E199-4C54-41E4-94A5-763F1DD5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92EE99-498D-486B-BBB8-DA7A5FBB40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0302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75586-6B61-41C6-B8A5-3250D1A1C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A2CF6-D713-4727-BE5E-C7B774788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823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9094-8ECB-4BF5-BB19-A966E8434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Weekly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204A31-F57B-403F-9940-F9DD64BB25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974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1798473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68091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94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46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12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23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96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62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337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48B7E-3FD6-4891-A472-AB22F4BB2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3153149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4903F-0728-4108-AAE7-5EA745E15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9257F1-A97A-453A-AFA2-8E3059F67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476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463423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6142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3617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80465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3439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47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- 2018-08-12 12:21:12 </a:t>
                      </a:r>
                      <a:r>
                        <a:rPr lang="en-US" sz="1000"/>
                        <a:t>
 Nothing beats waking up next to the love of your life (READ AS: 🍫) on a lazy Sunday morning 😴. Which Purdys favourite would you want to wake up next to?  #EveryoneHasaFavourite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82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- 2018-08-07 16:44:31 </a:t>
                      </a:r>
                      <a:r>
                        <a:rPr lang="en-US" sz="1000"/>
                        <a:t>
 Travel Checklist:
✅ Passport
✅ Phone charger
✅ A little something (made with 100% sustainable cocoa) to share the best of Canada with the world.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07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- 2018-08-10 12:03:41 </a:t>
                      </a:r>
                      <a:r>
                        <a:rPr lang="en-US" sz="1000"/>
                        <a:t>
 Spicy. Refreshing. We've got the perfect lemon-licious cocktail recipe for beating the summer heat 🍹! Make some Spicy Spiked Lemonade for the weekend (see link in bio).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43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- 2018-08-08 10:55:05 </a:t>
                      </a:r>
                      <a:r>
                        <a:rPr lang="en-US" sz="1000"/>
                        <a:t>
 Go for that triple scoop. You know you want to 😉. #PurdysIceCream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60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D68CA-BE89-47D8-91B6-ED0182835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2874249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65E4D-5486-492D-961F-229EE7038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9604E8-F42E-4F03-910C-C505A67F03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3761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69EB3-35AD-42C9-9BFA-E533BB20B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FB95D-F7A5-4744-A488-973D1295E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272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58617-6855-4EC0-BD4B-6BA11DCEA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Weekly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9B188-ECE6-462E-A97D-0CF8D08E7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05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4527162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9553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91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38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91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62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70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620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8381A-5385-45B7-A94D-981A9EB50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1756929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88C4A-CE2F-42F2-BE60-3391FC26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CEDDF7-F15D-4A9C-811F-FAC37F6B3E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62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B58EB-3C8C-4AA2-9F16-0FF27555A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F0DDF-AA10-4DD4-BE28-BBD667DF2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0726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286</Words>
  <Application>Microsoft Office PowerPoint</Application>
  <PresentationFormat>On-screen Show (4:3)</PresentationFormat>
  <Paragraphs>138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Weekly Report for Purdys</vt:lpstr>
      <vt:lpstr>Followers (Full) | Purdys</vt:lpstr>
      <vt:lpstr>Facebook Weekly | Purdys</vt:lpstr>
      <vt:lpstr>Facebook Posts Table | Purdys</vt:lpstr>
      <vt:lpstr>Followers (Facebook) | Purdys</vt:lpstr>
      <vt:lpstr>Organic + Paid Reach (Facebook) | Purdys</vt:lpstr>
      <vt:lpstr>Facebook Reach | Purdys</vt:lpstr>
      <vt:lpstr>Instagram Weekly | Purdys</vt:lpstr>
      <vt:lpstr>Instagram Posts Table | Purdys</vt:lpstr>
      <vt:lpstr>Followers (Instagram) | Purdys</vt:lpstr>
      <vt:lpstr>Twitter Weekly | Purdys</vt:lpstr>
      <vt:lpstr>Followers (Twitter) | Purdys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Report for Purdys</dc:title>
  <dc:creator>Administrator</dc:creator>
  <cp:lastModifiedBy>Administrator</cp:lastModifiedBy>
  <cp:revision>1</cp:revision>
  <dcterms:created xsi:type="dcterms:W3CDTF">2018-08-13T22:24:05Z</dcterms:created>
  <dcterms:modified xsi:type="dcterms:W3CDTF">2018-08-13T22:24:27Z</dcterms:modified>
</cp:coreProperties>
</file>