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508</c:v>
                </c:pt>
                <c:pt idx="1">
                  <c:v>508</c:v>
                </c:pt>
                <c:pt idx="2">
                  <c:v>508</c:v>
                </c:pt>
                <c:pt idx="3">
                  <c:v>508</c:v>
                </c:pt>
                <c:pt idx="4">
                  <c:v>508</c:v>
                </c:pt>
                <c:pt idx="5">
                  <c:v>508</c:v>
                </c:pt>
                <c:pt idx="6">
                  <c:v>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EA-4AB4-A467-AC0FFE2E40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41</c:v>
                </c:pt>
                <c:pt idx="1">
                  <c:v>52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65</c:v>
                </c:pt>
                <c:pt idx="6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EA-4AB4-A467-AC0FFE2E40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324</c:v>
                </c:pt>
                <c:pt idx="1">
                  <c:v>324</c:v>
                </c:pt>
                <c:pt idx="2">
                  <c:v>324</c:v>
                </c:pt>
                <c:pt idx="3">
                  <c:v>324</c:v>
                </c:pt>
                <c:pt idx="4">
                  <c:v>324</c:v>
                </c:pt>
                <c:pt idx="5">
                  <c:v>324</c:v>
                </c:pt>
                <c:pt idx="6">
                  <c:v>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EA-4AB4-A467-AC0FFE2E4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59992"/>
        <c:axId val="289260320"/>
      </c:lineChart>
      <c:dateAx>
        <c:axId val="28925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0320"/>
        <c:crosses val="autoZero"/>
        <c:auto val="1"/>
        <c:lblOffset val="100"/>
        <c:baseTimeUnit val="days"/>
      </c:dateAx>
      <c:valAx>
        <c:axId val="28926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5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508</c:v>
                </c:pt>
                <c:pt idx="1">
                  <c:v>508</c:v>
                </c:pt>
                <c:pt idx="2">
                  <c:v>508</c:v>
                </c:pt>
                <c:pt idx="3">
                  <c:v>508</c:v>
                </c:pt>
                <c:pt idx="4">
                  <c:v>508</c:v>
                </c:pt>
                <c:pt idx="5">
                  <c:v>508</c:v>
                </c:pt>
                <c:pt idx="6">
                  <c:v>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EF-4D86-ABD4-5D25C1148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75072"/>
        <c:axId val="353675400"/>
      </c:lineChart>
      <c:dateAx>
        <c:axId val="35367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75400"/>
        <c:crosses val="autoZero"/>
        <c:auto val="1"/>
        <c:lblOffset val="100"/>
        <c:baseTimeUnit val="days"/>
      </c:dateAx>
      <c:valAx>
        <c:axId val="35367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7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240</c:v>
                </c:pt>
                <c:pt idx="1">
                  <c:v>533</c:v>
                </c:pt>
                <c:pt idx="2">
                  <c:v>570</c:v>
                </c:pt>
                <c:pt idx="3">
                  <c:v>409</c:v>
                </c:pt>
                <c:pt idx="4">
                  <c:v>122</c:v>
                </c:pt>
                <c:pt idx="5">
                  <c:v>413</c:v>
                </c:pt>
                <c:pt idx="6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64-423B-8EAC-429100C945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64-423B-8EAC-429100C94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94520"/>
        <c:axId val="356894848"/>
      </c:areaChart>
      <c:dateAx>
        <c:axId val="3568945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94848"/>
        <c:crosses val="autoZero"/>
        <c:auto val="1"/>
        <c:lblOffset val="100"/>
        <c:baseTimeUnit val="days"/>
      </c:dateAx>
      <c:valAx>
        <c:axId val="35689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94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Allan McGavin Sport Medicine Clinic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145</c:v>
                </c:pt>
                <c:pt idx="1">
                  <c:v>310</c:v>
                </c:pt>
                <c:pt idx="2">
                  <c:v>300</c:v>
                </c:pt>
                <c:pt idx="3">
                  <c:v>228</c:v>
                </c:pt>
                <c:pt idx="4">
                  <c:v>83</c:v>
                </c:pt>
                <c:pt idx="5">
                  <c:v>244</c:v>
                </c:pt>
                <c:pt idx="6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E1-427A-B24B-670E0E3B7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64184"/>
        <c:axId val="349462544"/>
      </c:lineChart>
      <c:dateAx>
        <c:axId val="34946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2544"/>
        <c:crosses val="autoZero"/>
        <c:auto val="1"/>
        <c:lblOffset val="100"/>
        <c:baseTimeUnit val="days"/>
      </c:dateAx>
      <c:valAx>
        <c:axId val="3494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6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</c:v>
                </c:pt>
                <c:pt idx="1">
                  <c:v>52</c:v>
                </c:pt>
                <c:pt idx="2">
                  <c:v>64</c:v>
                </c:pt>
                <c:pt idx="3">
                  <c:v>64</c:v>
                </c:pt>
                <c:pt idx="4">
                  <c:v>64</c:v>
                </c:pt>
                <c:pt idx="5">
                  <c:v>65</c:v>
                </c:pt>
                <c:pt idx="6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1A-4D8F-BD17-3F0E0069F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70072"/>
        <c:axId val="349472040"/>
      </c:lineChart>
      <c:dateAx>
        <c:axId val="34947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72040"/>
        <c:crosses val="autoZero"/>
        <c:auto val="1"/>
        <c:lblOffset val="100"/>
        <c:baseTimeUnit val="days"/>
      </c:dateAx>
      <c:valAx>
        <c:axId val="34947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7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43318</c:v>
                </c:pt>
                <c:pt idx="1">
                  <c:v>43319</c:v>
                </c:pt>
                <c:pt idx="2">
                  <c:v>43320</c:v>
                </c:pt>
                <c:pt idx="3">
                  <c:v>43321</c:v>
                </c:pt>
                <c:pt idx="4">
                  <c:v>43322</c:v>
                </c:pt>
                <c:pt idx="5">
                  <c:v>43323</c:v>
                </c:pt>
                <c:pt idx="6">
                  <c:v>43324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324</c:v>
                </c:pt>
                <c:pt idx="1">
                  <c:v>324</c:v>
                </c:pt>
                <c:pt idx="2">
                  <c:v>324</c:v>
                </c:pt>
                <c:pt idx="3">
                  <c:v>324</c:v>
                </c:pt>
                <c:pt idx="4">
                  <c:v>324</c:v>
                </c:pt>
                <c:pt idx="5">
                  <c:v>324</c:v>
                </c:pt>
                <c:pt idx="6">
                  <c:v>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2D-424E-ADD1-B006B065F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557736"/>
        <c:axId val="360550520"/>
      </c:lineChart>
      <c:dateAx>
        <c:axId val="360557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50520"/>
        <c:crosses val="autoZero"/>
        <c:auto val="1"/>
        <c:lblOffset val="100"/>
        <c:baseTimeUnit val="days"/>
      </c:dateAx>
      <c:valAx>
        <c:axId val="36055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55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DAD17-5AA4-44D8-8B6D-AC4F414479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AMSMC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EB06FE-5AE4-43F2-85BC-AE9E7ABFF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950589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B1825-E150-42FD-AE71-E7387AF46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48E929-8194-435F-8BD9-A972E7E234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604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769AD-E6C4-4BDD-8046-6CF4A29F2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FBA7A-2AB4-406C-88B5-DB3802095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077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3EE4F-8854-4C01-B2BA-39F53495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Weekly | AMSMC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26083-9D73-4EF9-9F6A-F140E83DFE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402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2746717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0378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2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28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2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8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2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9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3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23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56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205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89D9-1787-41B8-AE34-C247FCF62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970383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9AD59-D218-4008-BD58-FE26A7385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AMSMC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54B01-CAC7-4A44-81B2-5A608CCC55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256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16184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6319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21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662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458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47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8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Allan McGavin Sport Medicine Clinic - 2018-08-07 13:45:00 </a:t>
                      </a:r>
                      <a:r>
                        <a:rPr lang="en-US" sz="1000"/>
                        <a:t> 
 Have you met Elliott? He's one of the physiotherapists at our University Services Building clinic and has been with us for 5 years! Elliott's favourite cycling route in Vancouver is an early morning lap around Stanley Park and then out to UBC to enjoy a ride along the water. #AMSMCxUSB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33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Allan McGavin Sport Medicine Clinic - 2018-08-08 12:00:01 </a:t>
                      </a:r>
                      <a:r>
                        <a:rPr lang="en-US" sz="1000"/>
                        <a:t> 
 Did you know that we have a new Instagram account? Follow @allanmcgavinclinic to stay up-to-date with our community events, injury prevention tips, and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95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Allan McGavin Sport Medicine Clinic - 2018-08-06 10:27:31 </a:t>
                      </a:r>
                      <a:r>
                        <a:rPr lang="en-US" sz="1000"/>
                        <a:t> 
 Who's out exploring our backyard on this beautiful B.C. Day? Don't forget your sunscreen and water in order to stay protected and hydrated, especially if you're out hiking! 📷: @outdoorvancouver from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6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Allan McGavin Sport Medicine Clinic - 2018-08-09 10:00:02 </a:t>
                      </a:r>
                      <a:r>
                        <a:rPr lang="en-US" sz="1000"/>
                        <a:t> 
 Get the ball rolling! Stretching out your muscles are an important step not to miss when exercising or playing a sport. You can stretch your lat muscle by leaning against the wall with a lacrosse ball along the outer edge of your shoulder blade and roll.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3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Allan McGavin Sport Medicine Clinic - 2018-08-11 09:00:01 </a:t>
                      </a:r>
                      <a:r>
                        <a:rPr lang="en-US" sz="1000"/>
                        <a:t> 
 Maintaining a healthy and active lifestyle can be as easy as 1-2-3:
1) Find activities you enjoy that fit easily into your schedule
2) Plan active hangouts with friends. 
3) Carry a water bottle with you to stay hydrated throughout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04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3DC86-0B98-440C-8587-D47BC35B3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1125594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69A0-C3CE-4B4A-88AB-3E9608AB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41A8A-BCCA-4919-A3BD-01D31A6345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598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4B1CD-8BC4-4984-AA83-4F4A63DC4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BE4EC-D7BA-4882-8C08-5E55906E0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2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5F2D5-8CD5-43C1-A729-1E015403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8DFD8-50E9-418C-AB2D-073C7F7957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001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88AB7-AA16-435D-8372-15330474A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C34B2-52CC-4ADA-9A3B-F4E722C72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15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5D8F-8D0D-471C-89F5-A9DBAFF3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5B2D0-8AEA-42CA-B6A9-46EAE65D41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745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B17D0-8EFF-4D4E-A539-D1AFE9EFD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00685-5773-4308-BEFF-14A9C79DC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6260-0DB1-4FD6-B850-FE6801012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Weekly | AMSMC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AC59D-D3F8-406E-80D4-61F53B2B3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19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06882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87499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90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46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3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3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70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545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0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95ADE-5FFC-4462-90D5-E5D3B00DA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3900656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86B35-CCC4-43A5-A0B0-B51A5807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AMSMC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68D7ED-D56E-4AC5-8ACA-DA28F51AC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32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52261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8855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1739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9545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776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7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allanmcgavinclinic - 2018-08-11 11:39:59 </a:t>
                      </a:r>
                      <a:r>
                        <a:rPr lang="en-US" sz="1000"/>
                        <a:t>
 Maintaining an healthy and active lifestyle can be as easy as 1-2-3:
1) Find activities you enjoy doing that are convenient and fit easily into your schedule
2) Plan active hangouts with friends. 
3) Carry a water bottle with you to ensure you drink plenty of water throughout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58.4615 %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0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allanmcgavinclinic - 2018-08-09 11:21:59 </a:t>
                      </a:r>
                      <a:r>
                        <a:rPr lang="en-US" sz="1000"/>
                        <a:t>
 Get the ball rolling! Stretching out your muscles are an important step not to miss when exercising or playing a sport. You can stretch your lat muscle by leaning against the wall with a lacrosse ball along the outer edge of your shoulder blade and roll.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67.1875 %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7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allanmcgavinclinic - 2018-08-07 13:48:24 </a:t>
                      </a:r>
                      <a:r>
                        <a:rPr lang="en-US" sz="1000"/>
                        <a:t>
 Have you met Elliott? He's one of the physiotherapists at our University Services Building clinic and has been with us for 5 years! Elliott's favourite cycling route in Vancouver is an early morning lap around Stanley Park and then out to UBC to enjoy a ride along the water. #AMSMCxUSB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101.9231 %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2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allanmcgavinclinic - 2018-08-06 10:45:54 </a:t>
                      </a:r>
                      <a:r>
                        <a:rPr lang="en-US" sz="1000"/>
                        <a:t>
 How lucky are we to live so close to nature? Happy Beautiful B.C. Day! Don’t forget to stay hydrated today, especially if you are out hiking. 📷: @outdoorvancouver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112.1951 %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0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DE76B-4C31-43B5-9CB1-EA8FD5869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468988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6A54E-01AC-406A-90E9-F2105CE9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FA5C3-ED08-45AD-B0F8-B44D1AA41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275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F7508-2A2E-4E30-97A0-6F1436633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6C3B2-0EE6-48F8-9A7C-1E68031CD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04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5EDC8-CFE6-4A91-9D3F-CEC3D40D5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Weekly | AMSMC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6A5E96-57F1-40C1-9E73-8191010A1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603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0587368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84811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15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49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0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0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9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60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87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D0A2D-0BBE-41A9-A854-E79C56135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</p:spTree>
    <p:extLst>
      <p:ext uri="{BB962C8B-B14F-4D97-AF65-F5344CB8AC3E}">
        <p14:creationId xmlns:p14="http://schemas.microsoft.com/office/powerpoint/2010/main" val="348388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1E7C-054D-49C8-83F8-043C4BFA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AMSMC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CE8BA6-E350-477F-93D4-4178790B2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222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76EE2-A450-4D69-B9DC-875B2F8CB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08/06/2018 - 08/12/2018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606E0-384D-4033-B53E-DA4D4467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41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Weekly Report for AMSMC</vt:lpstr>
      <vt:lpstr>Followers (Full) | AMSMC</vt:lpstr>
      <vt:lpstr>Facebook Weekly | AMSMC</vt:lpstr>
      <vt:lpstr>Facebook Posts Table | AMSMC</vt:lpstr>
      <vt:lpstr>Followers (Facebook) | AMSMC</vt:lpstr>
      <vt:lpstr>Organic + Paid Reach (Facebook) | AMSMC</vt:lpstr>
      <vt:lpstr>Facebook Reach | AMSMC</vt:lpstr>
      <vt:lpstr>Instagram Weekly | AMSMC</vt:lpstr>
      <vt:lpstr>Instagram Posts Table | AMSMC</vt:lpstr>
      <vt:lpstr>Followers (Instagram) | AMSMC</vt:lpstr>
      <vt:lpstr>Twitter Weekly | AMSMC</vt:lpstr>
      <vt:lpstr>Followers (Twitter) | AMSMC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AMSMC</dc:title>
  <dc:creator>Administrator</dc:creator>
  <cp:lastModifiedBy>Administrator</cp:lastModifiedBy>
  <cp:revision>1</cp:revision>
  <dcterms:created xsi:type="dcterms:W3CDTF">2018-08-13T22:18:46Z</dcterms:created>
  <dcterms:modified xsi:type="dcterms:W3CDTF">2018-08-13T22:19:09Z</dcterms:modified>
</cp:coreProperties>
</file>