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123628</c:v>
                </c:pt>
                <c:pt idx="1">
                  <c:v>123633</c:v>
                </c:pt>
                <c:pt idx="2">
                  <c:v>123633</c:v>
                </c:pt>
                <c:pt idx="3">
                  <c:v>123622</c:v>
                </c:pt>
                <c:pt idx="4">
                  <c:v>123616</c:v>
                </c:pt>
                <c:pt idx="5">
                  <c:v>123601</c:v>
                </c:pt>
                <c:pt idx="6">
                  <c:v>123590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08-4D97-A366-4E2E3EAA81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20949</c:v>
                </c:pt>
                <c:pt idx="1">
                  <c:v>20953</c:v>
                </c:pt>
                <c:pt idx="2">
                  <c:v>20948</c:v>
                </c:pt>
                <c:pt idx="3">
                  <c:v>20957</c:v>
                </c:pt>
                <c:pt idx="4">
                  <c:v>20963</c:v>
                </c:pt>
                <c:pt idx="5">
                  <c:v>20975</c:v>
                </c:pt>
                <c:pt idx="6">
                  <c:v>20980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408-4D97-A366-4E2E3EAA81A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26289</c:v>
                </c:pt>
                <c:pt idx="1">
                  <c:v>26286</c:v>
                </c:pt>
                <c:pt idx="2">
                  <c:v>26284</c:v>
                </c:pt>
                <c:pt idx="3">
                  <c:v>26282</c:v>
                </c:pt>
                <c:pt idx="4">
                  <c:v>26278</c:v>
                </c:pt>
                <c:pt idx="5">
                  <c:v>26281</c:v>
                </c:pt>
                <c:pt idx="6">
                  <c:v>26278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408-4D97-A366-4E2E3EAA81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218912"/>
        <c:axId val="154172080"/>
      </c:lineChart>
      <c:dateAx>
        <c:axId val="278218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172080"/>
        <c:crosses val="autoZero"/>
        <c:auto val="1"/>
        <c:lblOffset val="100"/>
        <c:baseTimeUnit val="days"/>
      </c:dateAx>
      <c:valAx>
        <c:axId val="15417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1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123628</c:v>
                </c:pt>
                <c:pt idx="1">
                  <c:v>123633</c:v>
                </c:pt>
                <c:pt idx="2">
                  <c:v>123633</c:v>
                </c:pt>
                <c:pt idx="3">
                  <c:v>123622</c:v>
                </c:pt>
                <c:pt idx="4">
                  <c:v>123616</c:v>
                </c:pt>
                <c:pt idx="5">
                  <c:v>123601</c:v>
                </c:pt>
                <c:pt idx="6">
                  <c:v>123590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5E-47C0-9DB5-F4FD19D570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664248"/>
        <c:axId val="357658672"/>
      </c:lineChart>
      <c:dateAx>
        <c:axId val="357664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58672"/>
        <c:crosses val="autoZero"/>
        <c:auto val="1"/>
        <c:lblOffset val="100"/>
        <c:baseTimeUnit val="days"/>
      </c:dateAx>
      <c:valAx>
        <c:axId val="357658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64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8305</c:v>
                </c:pt>
                <c:pt idx="1">
                  <c:v>4215</c:v>
                </c:pt>
                <c:pt idx="2">
                  <c:v>1522</c:v>
                </c:pt>
                <c:pt idx="3">
                  <c:v>4813</c:v>
                </c:pt>
                <c:pt idx="4">
                  <c:v>11884</c:v>
                </c:pt>
                <c:pt idx="5">
                  <c:v>12085</c:v>
                </c:pt>
                <c:pt idx="6">
                  <c:v>3736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BC-464C-B4BD-E6463779F5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 Impressions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10009</c:v>
                </c:pt>
                <c:pt idx="1">
                  <c:v>10051</c:v>
                </c:pt>
                <c:pt idx="2">
                  <c:v>3459</c:v>
                </c:pt>
                <c:pt idx="3">
                  <c:v>8657</c:v>
                </c:pt>
                <c:pt idx="4">
                  <c:v>8051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BC-464C-B4BD-E6463779F5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7184568"/>
        <c:axId val="357182928"/>
      </c:areaChart>
      <c:dateAx>
        <c:axId val="35718456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182928"/>
        <c:crosses val="autoZero"/>
        <c:auto val="1"/>
        <c:lblOffset val="100"/>
        <c:baseTimeUnit val="days"/>
      </c:dateAx>
      <c:valAx>
        <c:axId val="35718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18456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Purdys Chocolatier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14972</c:v>
                </c:pt>
                <c:pt idx="1">
                  <c:v>12517</c:v>
                </c:pt>
                <c:pt idx="2">
                  <c:v>4332</c:v>
                </c:pt>
                <c:pt idx="3">
                  <c:v>11918</c:v>
                </c:pt>
                <c:pt idx="4">
                  <c:v>16434</c:v>
                </c:pt>
                <c:pt idx="5">
                  <c:v>7712</c:v>
                </c:pt>
                <c:pt idx="6">
                  <c:v>2749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E4-44B6-8041-3FD5C7D552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183584"/>
        <c:axId val="357185224"/>
      </c:lineChart>
      <c:dateAx>
        <c:axId val="357183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185224"/>
        <c:crosses val="autoZero"/>
        <c:auto val="1"/>
        <c:lblOffset val="100"/>
        <c:baseTimeUnit val="days"/>
      </c:dateAx>
      <c:valAx>
        <c:axId val="35718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18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20949</c:v>
                </c:pt>
                <c:pt idx="1">
                  <c:v>20953</c:v>
                </c:pt>
                <c:pt idx="2">
                  <c:v>20948</c:v>
                </c:pt>
                <c:pt idx="3">
                  <c:v>20957</c:v>
                </c:pt>
                <c:pt idx="4">
                  <c:v>20963</c:v>
                </c:pt>
                <c:pt idx="5">
                  <c:v>20975</c:v>
                </c:pt>
                <c:pt idx="6">
                  <c:v>20980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73-4F47-BE87-C3F0F7BBDB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264848"/>
        <c:axId val="363261568"/>
      </c:lineChart>
      <c:dateAx>
        <c:axId val="363264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61568"/>
        <c:crosses val="autoZero"/>
        <c:auto val="1"/>
        <c:lblOffset val="100"/>
        <c:baseTimeUnit val="days"/>
      </c:dateAx>
      <c:valAx>
        <c:axId val="36326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6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26289</c:v>
                </c:pt>
                <c:pt idx="1">
                  <c:v>26286</c:v>
                </c:pt>
                <c:pt idx="2">
                  <c:v>26284</c:v>
                </c:pt>
                <c:pt idx="3">
                  <c:v>26282</c:v>
                </c:pt>
                <c:pt idx="4">
                  <c:v>26278</c:v>
                </c:pt>
                <c:pt idx="5">
                  <c:v>26281</c:v>
                </c:pt>
                <c:pt idx="6">
                  <c:v>26278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8C-4DB4-9747-B512E7FDCB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533400"/>
        <c:axId val="364533728"/>
      </c:lineChart>
      <c:dateAx>
        <c:axId val="364533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533728"/>
        <c:crosses val="autoZero"/>
        <c:auto val="1"/>
        <c:lblOffset val="100"/>
        <c:baseTimeUnit val="days"/>
      </c:dateAx>
      <c:valAx>
        <c:axId val="36453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533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F22AC-19D1-4859-A4BD-C496195909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Weekly Report for Purdys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1F3D10-2B8E-4711-8E42-4D72388E08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Popcorn</a:t>
            </a:r>
          </a:p>
        </p:txBody>
      </p:sp>
    </p:spTree>
    <p:extLst>
      <p:ext uri="{BB962C8B-B14F-4D97-AF65-F5344CB8AC3E}">
        <p14:creationId xmlns:p14="http://schemas.microsoft.com/office/powerpoint/2010/main" val="2456285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C200C-5AD4-4F7A-AD6F-D4FD19C42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(Full)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D3574A-050D-4444-8460-32BF87FE6C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34512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D2C2CC-1F76-4EE0-B0F4-C5089809EC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573F8-2FA3-4A63-8B7C-AE9DE04C6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876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66CC6-E76F-45A3-ADA8-9A03A364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Weekly | Purdys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CE1BF9-B45E-47CE-9391-A1BAC64AC9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7513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7586449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798495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556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Click Throughs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440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217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664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18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123550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504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133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51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94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0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288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194AF-22E4-4435-8CCA-EAC066352B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</p:spTree>
    <p:extLst>
      <p:ext uri="{BB962C8B-B14F-4D97-AF65-F5344CB8AC3E}">
        <p14:creationId xmlns:p14="http://schemas.microsoft.com/office/powerpoint/2010/main" val="2773100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43F69-799E-4653-ACC2-821EDFBCD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Table | Purdys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05FF62-7144-461C-BB37-B7B7BABC9A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11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39874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2499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2530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9297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5851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9628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670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Purdys Chocolatier - 2018-07-30 16:03:26 </a:t>
                      </a:r>
                      <a:r>
                        <a:rPr lang="en-US" sz="1000"/>
                        <a:t> 
 Love is love is love 🌈 💜. Get ready for Pride, Vancouver! http://ow.ly/Hf5W30lbRnv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Purdys Chocolatier - 2018-08-03 14:00:01 </a:t>
                      </a:r>
                      <a:r>
                        <a:rPr lang="en-US" sz="1000"/>
                        <a:t> 
 Hop your way to the perfect chocolate-beer pairing for International Beer Day. Impress your beer tasting party guests with these 4 pairings: 
🍺Brown Ale &amp; 🍫 Sweet Georgia Browns
🍺 IPA &amp; 🍫Petit Chocolat
🍺Lager &amp; 🍫White Silk
🍺 Stout &amp; 🍫 Peru Single Origin with Cocoa Nibs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066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Purdys Chocolatier - 2018-08-02 11:01:04 </a:t>
                      </a:r>
                      <a:r>
                        <a:rPr lang="en-US" sz="1000"/>
                        <a:t> 
 How do you make an ice cream sandwich more Canadian 🇨🇦 🍦? You make it out of Canadian Maple Toffee. Happy National Ice Cream Sandwich Day! Make one today: https://www.purdys.com/recipes/english-toffee-ice-cream-sandwich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856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Purdys Chocolatier - 2018-08-04 09:45:00 </a:t>
                      </a:r>
                      <a:r>
                        <a:rPr lang="en-US" sz="1000"/>
                        <a:t> 
 Show off your pride and let your love EXPLODE with a Rainbow Explosion Bar 🌈! http://ow.ly/Hgu130lg4kY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227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59DD0-8FF2-43AD-9BF4-95EE1D4C84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</p:spTree>
    <p:extLst>
      <p:ext uri="{BB962C8B-B14F-4D97-AF65-F5344CB8AC3E}">
        <p14:creationId xmlns:p14="http://schemas.microsoft.com/office/powerpoint/2010/main" val="1289665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D38E9-DF1F-4DDA-A4B0-67A43B918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(Facebook)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A9D128-4996-4C5C-8F86-E7B80639EA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82438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A688D1-105D-402A-A9D3-660CC8F683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6EB8E2-8137-4321-A126-888F4E11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184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23820-AB5B-4E71-BE68-177CCA13C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Organic + Paid Reach (Facebook)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C6E3E1-A9B4-4A0A-84E8-CA6F089A6B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57109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863CE-B986-4D7B-B97B-CE03201E1F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D7B80-2888-4354-B530-88666AC65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729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1C7EE-3FD5-462D-BDA9-83A0C22AB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C0248C-F9D2-4D22-BD3B-20752F76EA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57792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1F7F49-F02A-4CF3-BCA2-DE0D0C4338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C930D-2A8F-4879-A326-72497C2CB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266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468F2-D6E0-43B1-BEAB-BA0560E6E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Weekly | Purdys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59656E-1C0E-47D7-ACD0-A65A854E56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0861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0510329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001281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164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917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817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298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911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 This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156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837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D7A83-FEB0-496E-B5C5-9E15EF7AA0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</p:spTree>
    <p:extLst>
      <p:ext uri="{BB962C8B-B14F-4D97-AF65-F5344CB8AC3E}">
        <p14:creationId xmlns:p14="http://schemas.microsoft.com/office/powerpoint/2010/main" val="2091496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4AA11-5D14-4283-8B33-9B27AAE88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Purdys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544547-5FB5-48A4-A9A9-66F13FF9E2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4458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06092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61957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26225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3686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269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72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purdyschocolatier - 2018-08-03 14:01:25 </a:t>
                      </a:r>
                      <a:r>
                        <a:rPr lang="en-US" sz="1000"/>
                        <a:t>
 Hop your way to the perfect chocolate-beer pairing for International Beer Day. Impress your beer tasting party guests with these 4 pairings.
.
🍺Brown Ale &amp; 🍫 Sweet Georgia Browns
🍺 IPA &amp; 🍫Petit Chocolat
🍺Lager &amp; 🍫White Silk
🍺 Stout &amp; 🍫 Peru Single Origin with Cocoa Nibs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1.9558 %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345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purdyschocolatier - 2018-07-30 16:05:21 </a:t>
                      </a:r>
                      <a:r>
                        <a:rPr lang="en-US" sz="1000"/>
                        <a:t>
 Love is love is love 🌈 💜. Get ready for Pride, Vancouver!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1.5323 %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570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purdyschocolatier - 2018-08-04 09:48:44 </a:t>
                      </a:r>
                      <a:r>
                        <a:rPr lang="en-US" sz="1000"/>
                        <a:t>
 Show off your pride and let your love EXPLODE with a Rainbow Explosion Bar 🌈!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1.3540 %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930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purdyschocolatier - 2018-08-02 11:27:27 </a:t>
                      </a:r>
                      <a:r>
                        <a:rPr lang="en-US" sz="1000"/>
                        <a:t>
 How do you make an ice cream sandwich more Canadian 🇨🇦 🍦? You make it out of Canadian Maple Toffee. Happy #NationalIceCreamSandwichDay!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0.9496 %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938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D0C21C-1925-4B41-9097-6B3FC1DBCC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</p:spTree>
    <p:extLst>
      <p:ext uri="{BB962C8B-B14F-4D97-AF65-F5344CB8AC3E}">
        <p14:creationId xmlns:p14="http://schemas.microsoft.com/office/powerpoint/2010/main" val="2627549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052F7-F9EC-4DE0-855C-77A71265D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(Instagram)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D39277-6D5A-4FBB-9E7B-C0D7DF9409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84697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AE3C95-BEC1-41EA-812C-DCD5A99B7B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4E99C9-D89B-4732-993F-ECB86D651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64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67778-3DB3-4F78-AF20-4A0936899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Weekly | Purdys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17A210-27E1-498E-AC48-8124D7732A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9118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1558795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506716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482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861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489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Favourites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847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133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137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337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61C41-6C41-4844-AC17-1CC290AD6F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</p:spTree>
    <p:extLst>
      <p:ext uri="{BB962C8B-B14F-4D97-AF65-F5344CB8AC3E}">
        <p14:creationId xmlns:p14="http://schemas.microsoft.com/office/powerpoint/2010/main" val="3292022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D1507-51A1-4D46-8201-04142B729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(Twitter)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6B3E02-9D26-4204-B6D4-E74980327C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7542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E7E661-85B2-4229-8495-4D5CBB4C3D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DF1D1-15EE-4875-8AE5-35D80FC64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1099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274</Words>
  <Application>Microsoft Office PowerPoint</Application>
  <PresentationFormat>On-screen Show (4:3)</PresentationFormat>
  <Paragraphs>132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Weekly Report for Purdys</vt:lpstr>
      <vt:lpstr>Followers (Full) | Purdys</vt:lpstr>
      <vt:lpstr>Facebook Weekly | Purdys</vt:lpstr>
      <vt:lpstr>Facebook Posts Table | Purdys</vt:lpstr>
      <vt:lpstr>Followers (Facebook) | Purdys</vt:lpstr>
      <vt:lpstr>Organic + Paid Reach (Facebook) | Purdys</vt:lpstr>
      <vt:lpstr>Facebook Reach | Purdys</vt:lpstr>
      <vt:lpstr>Instagram Weekly | Purdys</vt:lpstr>
      <vt:lpstr>Instagram Posts Table | Purdys</vt:lpstr>
      <vt:lpstr>Followers (Instagram) | Purdys</vt:lpstr>
      <vt:lpstr>Twitter Weekly | Purdys</vt:lpstr>
      <vt:lpstr>Followers (Twitter) | Purdys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Weekly Report for Purdys</dc:title>
  <dc:creator>Administrator</dc:creator>
  <cp:lastModifiedBy>Administrator</cp:lastModifiedBy>
  <cp:revision>1</cp:revision>
  <dcterms:created xsi:type="dcterms:W3CDTF">2018-08-07T19:14:55Z</dcterms:created>
  <dcterms:modified xsi:type="dcterms:W3CDTF">2018-08-07T19:15:15Z</dcterms:modified>
</cp:coreProperties>
</file>