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123685</c:v>
                </c:pt>
                <c:pt idx="1">
                  <c:v>123684</c:v>
                </c:pt>
                <c:pt idx="2">
                  <c:v>123687</c:v>
                </c:pt>
                <c:pt idx="3">
                  <c:v>123682</c:v>
                </c:pt>
                <c:pt idx="4">
                  <c:v>123676</c:v>
                </c:pt>
                <c:pt idx="5">
                  <c:v>123686</c:v>
                </c:pt>
                <c:pt idx="6">
                  <c:v>123694</c:v>
                </c:pt>
                <c:pt idx="7">
                  <c:v>123695</c:v>
                </c:pt>
                <c:pt idx="8">
                  <c:v>123695</c:v>
                </c:pt>
                <c:pt idx="9">
                  <c:v>123701</c:v>
                </c:pt>
                <c:pt idx="10">
                  <c:v>123700</c:v>
                </c:pt>
                <c:pt idx="11">
                  <c:v>123691</c:v>
                </c:pt>
                <c:pt idx="12">
                  <c:v>123686</c:v>
                </c:pt>
                <c:pt idx="13">
                  <c:v>123675</c:v>
                </c:pt>
                <c:pt idx="14">
                  <c:v>123675</c:v>
                </c:pt>
                <c:pt idx="15">
                  <c:v>123673</c:v>
                </c:pt>
                <c:pt idx="16">
                  <c:v>123677</c:v>
                </c:pt>
                <c:pt idx="17">
                  <c:v>123671</c:v>
                </c:pt>
                <c:pt idx="18">
                  <c:v>123674</c:v>
                </c:pt>
                <c:pt idx="19">
                  <c:v>123670</c:v>
                </c:pt>
                <c:pt idx="20">
                  <c:v>123669</c:v>
                </c:pt>
                <c:pt idx="21">
                  <c:v>123665</c:v>
                </c:pt>
                <c:pt idx="22">
                  <c:v>123646</c:v>
                </c:pt>
                <c:pt idx="23">
                  <c:v>123645</c:v>
                </c:pt>
                <c:pt idx="24">
                  <c:v>123636</c:v>
                </c:pt>
                <c:pt idx="25">
                  <c:v>123638</c:v>
                </c:pt>
                <c:pt idx="26">
                  <c:v>123644</c:v>
                </c:pt>
                <c:pt idx="27">
                  <c:v>123634</c:v>
                </c:pt>
                <c:pt idx="28">
                  <c:v>123628</c:v>
                </c:pt>
                <c:pt idx="29">
                  <c:v>123633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EB-4627-AC74-E12CBA83C6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20575</c:v>
                </c:pt>
                <c:pt idx="1">
                  <c:v>20575</c:v>
                </c:pt>
                <c:pt idx="2">
                  <c:v>20580</c:v>
                </c:pt>
                <c:pt idx="3">
                  <c:v>20593</c:v>
                </c:pt>
                <c:pt idx="4">
                  <c:v>20607</c:v>
                </c:pt>
                <c:pt idx="5">
                  <c:v>20694</c:v>
                </c:pt>
                <c:pt idx="6">
                  <c:v>20739</c:v>
                </c:pt>
                <c:pt idx="7">
                  <c:v>20756</c:v>
                </c:pt>
                <c:pt idx="8">
                  <c:v>20762</c:v>
                </c:pt>
                <c:pt idx="9">
                  <c:v>20772</c:v>
                </c:pt>
                <c:pt idx="10">
                  <c:v>20774</c:v>
                </c:pt>
                <c:pt idx="11">
                  <c:v>20783</c:v>
                </c:pt>
                <c:pt idx="12">
                  <c:v>20784</c:v>
                </c:pt>
                <c:pt idx="13">
                  <c:v>20782</c:v>
                </c:pt>
                <c:pt idx="14">
                  <c:v>20774</c:v>
                </c:pt>
                <c:pt idx="15">
                  <c:v>20784</c:v>
                </c:pt>
                <c:pt idx="16">
                  <c:v>20785</c:v>
                </c:pt>
                <c:pt idx="17">
                  <c:v>20894</c:v>
                </c:pt>
                <c:pt idx="18">
                  <c:v>20930</c:v>
                </c:pt>
                <c:pt idx="19">
                  <c:v>20938</c:v>
                </c:pt>
                <c:pt idx="20">
                  <c:v>20929</c:v>
                </c:pt>
                <c:pt idx="21">
                  <c:v>20952</c:v>
                </c:pt>
                <c:pt idx="22">
                  <c:v>20953</c:v>
                </c:pt>
                <c:pt idx="23">
                  <c:v>20952</c:v>
                </c:pt>
                <c:pt idx="24">
                  <c:v>20958</c:v>
                </c:pt>
                <c:pt idx="25">
                  <c:v>20957</c:v>
                </c:pt>
                <c:pt idx="26">
                  <c:v>20958</c:v>
                </c:pt>
                <c:pt idx="27">
                  <c:v>20949</c:v>
                </c:pt>
                <c:pt idx="28">
                  <c:v>20949</c:v>
                </c:pt>
                <c:pt idx="29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EB-4627-AC74-E12CBA83C6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27022</c:v>
                </c:pt>
                <c:pt idx="1">
                  <c:v>27020</c:v>
                </c:pt>
                <c:pt idx="2">
                  <c:v>27022</c:v>
                </c:pt>
                <c:pt idx="3">
                  <c:v>27023</c:v>
                </c:pt>
                <c:pt idx="4">
                  <c:v>27018</c:v>
                </c:pt>
                <c:pt idx="5">
                  <c:v>27024</c:v>
                </c:pt>
                <c:pt idx="6">
                  <c:v>27016</c:v>
                </c:pt>
                <c:pt idx="7">
                  <c:v>27014</c:v>
                </c:pt>
                <c:pt idx="8">
                  <c:v>27009</c:v>
                </c:pt>
                <c:pt idx="9">
                  <c:v>27002</c:v>
                </c:pt>
                <c:pt idx="10">
                  <c:v>26295</c:v>
                </c:pt>
                <c:pt idx="11">
                  <c:v>26293</c:v>
                </c:pt>
                <c:pt idx="12">
                  <c:v>26288</c:v>
                </c:pt>
                <c:pt idx="13">
                  <c:v>26289</c:v>
                </c:pt>
                <c:pt idx="14">
                  <c:v>26291</c:v>
                </c:pt>
                <c:pt idx="15">
                  <c:v>26283</c:v>
                </c:pt>
                <c:pt idx="16">
                  <c:v>26287</c:v>
                </c:pt>
                <c:pt idx="17">
                  <c:v>26285</c:v>
                </c:pt>
                <c:pt idx="18">
                  <c:v>26285</c:v>
                </c:pt>
                <c:pt idx="19">
                  <c:v>26284</c:v>
                </c:pt>
                <c:pt idx="20">
                  <c:v>26283</c:v>
                </c:pt>
                <c:pt idx="21">
                  <c:v>26282</c:v>
                </c:pt>
                <c:pt idx="22">
                  <c:v>26278</c:v>
                </c:pt>
                <c:pt idx="23">
                  <c:v>26279</c:v>
                </c:pt>
                <c:pt idx="24">
                  <c:v>26287</c:v>
                </c:pt>
                <c:pt idx="25">
                  <c:v>26291</c:v>
                </c:pt>
                <c:pt idx="26">
                  <c:v>26293</c:v>
                </c:pt>
                <c:pt idx="27">
                  <c:v>26290</c:v>
                </c:pt>
                <c:pt idx="28">
                  <c:v>26289</c:v>
                </c:pt>
                <c:pt idx="29">
                  <c:v>26286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EB-4627-AC74-E12CBA83C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79896"/>
        <c:axId val="170277272"/>
      </c:lineChart>
      <c:dateAx>
        <c:axId val="17027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77272"/>
        <c:crosses val="autoZero"/>
        <c:auto val="1"/>
        <c:lblOffset val="100"/>
        <c:baseTimeUnit val="days"/>
      </c:dateAx>
      <c:valAx>
        <c:axId val="17027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7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123685</c:v>
                </c:pt>
                <c:pt idx="1">
                  <c:v>123684</c:v>
                </c:pt>
                <c:pt idx="2">
                  <c:v>123687</c:v>
                </c:pt>
                <c:pt idx="3">
                  <c:v>123682</c:v>
                </c:pt>
                <c:pt idx="4">
                  <c:v>123676</c:v>
                </c:pt>
                <c:pt idx="5">
                  <c:v>123686</c:v>
                </c:pt>
                <c:pt idx="6">
                  <c:v>123694</c:v>
                </c:pt>
                <c:pt idx="7">
                  <c:v>123695</c:v>
                </c:pt>
                <c:pt idx="8">
                  <c:v>123695</c:v>
                </c:pt>
                <c:pt idx="9">
                  <c:v>123701</c:v>
                </c:pt>
                <c:pt idx="10">
                  <c:v>123700</c:v>
                </c:pt>
                <c:pt idx="11">
                  <c:v>123691</c:v>
                </c:pt>
                <c:pt idx="12">
                  <c:v>123686</c:v>
                </c:pt>
                <c:pt idx="13">
                  <c:v>123675</c:v>
                </c:pt>
                <c:pt idx="14">
                  <c:v>123675</c:v>
                </c:pt>
                <c:pt idx="15">
                  <c:v>123673</c:v>
                </c:pt>
                <c:pt idx="16">
                  <c:v>123677</c:v>
                </c:pt>
                <c:pt idx="17">
                  <c:v>123671</c:v>
                </c:pt>
                <c:pt idx="18">
                  <c:v>123674</c:v>
                </c:pt>
                <c:pt idx="19">
                  <c:v>123670</c:v>
                </c:pt>
                <c:pt idx="20">
                  <c:v>123669</c:v>
                </c:pt>
                <c:pt idx="21">
                  <c:v>123665</c:v>
                </c:pt>
                <c:pt idx="22">
                  <c:v>123646</c:v>
                </c:pt>
                <c:pt idx="23">
                  <c:v>123645</c:v>
                </c:pt>
                <c:pt idx="24">
                  <c:v>123636</c:v>
                </c:pt>
                <c:pt idx="25">
                  <c:v>123638</c:v>
                </c:pt>
                <c:pt idx="26">
                  <c:v>123644</c:v>
                </c:pt>
                <c:pt idx="27">
                  <c:v>123634</c:v>
                </c:pt>
                <c:pt idx="28">
                  <c:v>123628</c:v>
                </c:pt>
                <c:pt idx="29">
                  <c:v>123633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23-47BF-A517-DDAA98390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30960"/>
        <c:axId val="348125384"/>
      </c:lineChart>
      <c:dateAx>
        <c:axId val="34813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5384"/>
        <c:crosses val="autoZero"/>
        <c:auto val="1"/>
        <c:lblOffset val="100"/>
        <c:baseTimeUnit val="days"/>
      </c:dateAx>
      <c:valAx>
        <c:axId val="34812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3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4909</c:v>
                </c:pt>
                <c:pt idx="1">
                  <c:v>12813</c:v>
                </c:pt>
                <c:pt idx="2">
                  <c:v>10898</c:v>
                </c:pt>
                <c:pt idx="3">
                  <c:v>7132</c:v>
                </c:pt>
                <c:pt idx="4">
                  <c:v>10060</c:v>
                </c:pt>
                <c:pt idx="5">
                  <c:v>23608</c:v>
                </c:pt>
                <c:pt idx="6">
                  <c:v>14742</c:v>
                </c:pt>
                <c:pt idx="7">
                  <c:v>10843</c:v>
                </c:pt>
                <c:pt idx="8">
                  <c:v>8448</c:v>
                </c:pt>
                <c:pt idx="9">
                  <c:v>8388</c:v>
                </c:pt>
                <c:pt idx="10">
                  <c:v>2852</c:v>
                </c:pt>
                <c:pt idx="11">
                  <c:v>3353</c:v>
                </c:pt>
                <c:pt idx="12">
                  <c:v>1434</c:v>
                </c:pt>
                <c:pt idx="13">
                  <c:v>10448</c:v>
                </c:pt>
                <c:pt idx="14">
                  <c:v>10976</c:v>
                </c:pt>
                <c:pt idx="15">
                  <c:v>9038</c:v>
                </c:pt>
                <c:pt idx="16">
                  <c:v>9581</c:v>
                </c:pt>
                <c:pt idx="17">
                  <c:v>9079</c:v>
                </c:pt>
                <c:pt idx="18">
                  <c:v>19749</c:v>
                </c:pt>
                <c:pt idx="19">
                  <c:v>16859</c:v>
                </c:pt>
                <c:pt idx="20">
                  <c:v>8251</c:v>
                </c:pt>
                <c:pt idx="21">
                  <c:v>21502</c:v>
                </c:pt>
                <c:pt idx="22">
                  <c:v>13316</c:v>
                </c:pt>
                <c:pt idx="23">
                  <c:v>3746</c:v>
                </c:pt>
                <c:pt idx="24">
                  <c:v>6932</c:v>
                </c:pt>
                <c:pt idx="25">
                  <c:v>8979</c:v>
                </c:pt>
                <c:pt idx="26">
                  <c:v>7681</c:v>
                </c:pt>
                <c:pt idx="27">
                  <c:v>10382</c:v>
                </c:pt>
                <c:pt idx="28">
                  <c:v>8305</c:v>
                </c:pt>
                <c:pt idx="29">
                  <c:v>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3A-46CA-B6B2-0BBBE677E7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1532</c:v>
                </c:pt>
                <c:pt idx="1">
                  <c:v>3234</c:v>
                </c:pt>
                <c:pt idx="2">
                  <c:v>15603</c:v>
                </c:pt>
                <c:pt idx="3">
                  <c:v>9865</c:v>
                </c:pt>
                <c:pt idx="4">
                  <c:v>7230</c:v>
                </c:pt>
                <c:pt idx="5">
                  <c:v>31403</c:v>
                </c:pt>
                <c:pt idx="6">
                  <c:v>23599</c:v>
                </c:pt>
                <c:pt idx="7">
                  <c:v>8057</c:v>
                </c:pt>
                <c:pt idx="8">
                  <c:v>6873</c:v>
                </c:pt>
                <c:pt idx="9">
                  <c:v>7848</c:v>
                </c:pt>
                <c:pt idx="10">
                  <c:v>10203</c:v>
                </c:pt>
                <c:pt idx="11">
                  <c:v>7802</c:v>
                </c:pt>
                <c:pt idx="12">
                  <c:v>3417</c:v>
                </c:pt>
                <c:pt idx="13">
                  <c:v>0</c:v>
                </c:pt>
                <c:pt idx="14">
                  <c:v>0</c:v>
                </c:pt>
                <c:pt idx="15">
                  <c:v>1026</c:v>
                </c:pt>
                <c:pt idx="16">
                  <c:v>7170</c:v>
                </c:pt>
                <c:pt idx="17">
                  <c:v>15690</c:v>
                </c:pt>
                <c:pt idx="18">
                  <c:v>14995</c:v>
                </c:pt>
                <c:pt idx="19">
                  <c:v>9076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5060</c:v>
                </c:pt>
                <c:pt idx="26">
                  <c:v>6999</c:v>
                </c:pt>
                <c:pt idx="27">
                  <c:v>8852</c:v>
                </c:pt>
                <c:pt idx="28">
                  <c:v>10009</c:v>
                </c:pt>
                <c:pt idx="29">
                  <c:v>10043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3A-46CA-B6B2-0BBBE677E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0069976"/>
        <c:axId val="350072272"/>
      </c:areaChart>
      <c:dateAx>
        <c:axId val="35006997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72272"/>
        <c:crosses val="autoZero"/>
        <c:auto val="1"/>
        <c:lblOffset val="100"/>
        <c:baseTimeUnit val="days"/>
      </c:dateAx>
      <c:valAx>
        <c:axId val="35007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699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5180</c:v>
                </c:pt>
                <c:pt idx="1">
                  <c:v>10757</c:v>
                </c:pt>
                <c:pt idx="2">
                  <c:v>21944</c:v>
                </c:pt>
                <c:pt idx="3">
                  <c:v>13695</c:v>
                </c:pt>
                <c:pt idx="4">
                  <c:v>13211</c:v>
                </c:pt>
                <c:pt idx="5">
                  <c:v>44164</c:v>
                </c:pt>
                <c:pt idx="6">
                  <c:v>30877</c:v>
                </c:pt>
                <c:pt idx="7">
                  <c:v>14471</c:v>
                </c:pt>
                <c:pt idx="8">
                  <c:v>11521</c:v>
                </c:pt>
                <c:pt idx="9">
                  <c:v>13146</c:v>
                </c:pt>
                <c:pt idx="10">
                  <c:v>12115</c:v>
                </c:pt>
                <c:pt idx="11">
                  <c:v>9843</c:v>
                </c:pt>
                <c:pt idx="12">
                  <c:v>4496</c:v>
                </c:pt>
                <c:pt idx="13">
                  <c:v>8144</c:v>
                </c:pt>
                <c:pt idx="14">
                  <c:v>7688</c:v>
                </c:pt>
                <c:pt idx="15">
                  <c:v>7035</c:v>
                </c:pt>
                <c:pt idx="16">
                  <c:v>12876</c:v>
                </c:pt>
                <c:pt idx="17">
                  <c:v>20134</c:v>
                </c:pt>
                <c:pt idx="18">
                  <c:v>23534</c:v>
                </c:pt>
                <c:pt idx="19">
                  <c:v>17275</c:v>
                </c:pt>
                <c:pt idx="20">
                  <c:v>5359</c:v>
                </c:pt>
                <c:pt idx="21">
                  <c:v>9171</c:v>
                </c:pt>
                <c:pt idx="22">
                  <c:v>7470</c:v>
                </c:pt>
                <c:pt idx="23">
                  <c:v>2514</c:v>
                </c:pt>
                <c:pt idx="24">
                  <c:v>5038</c:v>
                </c:pt>
                <c:pt idx="25">
                  <c:v>10880</c:v>
                </c:pt>
                <c:pt idx="26">
                  <c:v>11645</c:v>
                </c:pt>
                <c:pt idx="27">
                  <c:v>14592</c:v>
                </c:pt>
                <c:pt idx="28">
                  <c:v>14972</c:v>
                </c:pt>
                <c:pt idx="29">
                  <c:v>12508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C0-4C62-86E0-66E3EB4D8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062104"/>
        <c:axId val="350063088"/>
      </c:lineChart>
      <c:dateAx>
        <c:axId val="35006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63088"/>
        <c:crosses val="autoZero"/>
        <c:auto val="1"/>
        <c:lblOffset val="100"/>
        <c:baseTimeUnit val="days"/>
      </c:dateAx>
      <c:valAx>
        <c:axId val="35006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6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20575</c:v>
                </c:pt>
                <c:pt idx="1">
                  <c:v>20575</c:v>
                </c:pt>
                <c:pt idx="2">
                  <c:v>20580</c:v>
                </c:pt>
                <c:pt idx="3">
                  <c:v>20593</c:v>
                </c:pt>
                <c:pt idx="4">
                  <c:v>20607</c:v>
                </c:pt>
                <c:pt idx="5">
                  <c:v>20694</c:v>
                </c:pt>
                <c:pt idx="6">
                  <c:v>20739</c:v>
                </c:pt>
                <c:pt idx="7">
                  <c:v>20756</c:v>
                </c:pt>
                <c:pt idx="8">
                  <c:v>20762</c:v>
                </c:pt>
                <c:pt idx="9">
                  <c:v>20772</c:v>
                </c:pt>
                <c:pt idx="10">
                  <c:v>20774</c:v>
                </c:pt>
                <c:pt idx="11">
                  <c:v>20783</c:v>
                </c:pt>
                <c:pt idx="12">
                  <c:v>20784</c:v>
                </c:pt>
                <c:pt idx="13">
                  <c:v>20782</c:v>
                </c:pt>
                <c:pt idx="14">
                  <c:v>20774</c:v>
                </c:pt>
                <c:pt idx="15">
                  <c:v>20784</c:v>
                </c:pt>
                <c:pt idx="16">
                  <c:v>20785</c:v>
                </c:pt>
                <c:pt idx="17">
                  <c:v>20894</c:v>
                </c:pt>
                <c:pt idx="18">
                  <c:v>20930</c:v>
                </c:pt>
                <c:pt idx="19">
                  <c:v>20938</c:v>
                </c:pt>
                <c:pt idx="20">
                  <c:v>20929</c:v>
                </c:pt>
                <c:pt idx="21">
                  <c:v>20952</c:v>
                </c:pt>
                <c:pt idx="22">
                  <c:v>20953</c:v>
                </c:pt>
                <c:pt idx="23">
                  <c:v>20952</c:v>
                </c:pt>
                <c:pt idx="24">
                  <c:v>20958</c:v>
                </c:pt>
                <c:pt idx="25">
                  <c:v>20957</c:v>
                </c:pt>
                <c:pt idx="26">
                  <c:v>20958</c:v>
                </c:pt>
                <c:pt idx="27">
                  <c:v>20949</c:v>
                </c:pt>
                <c:pt idx="28">
                  <c:v>20949</c:v>
                </c:pt>
                <c:pt idx="29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30-4076-9D5B-8D1B4A5E2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877744"/>
        <c:axId val="348882664"/>
      </c:lineChart>
      <c:dateAx>
        <c:axId val="34887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82664"/>
        <c:crosses val="autoZero"/>
        <c:auto val="1"/>
        <c:lblOffset val="100"/>
        <c:baseTimeUnit val="days"/>
      </c:dateAx>
      <c:valAx>
        <c:axId val="34888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7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43283</c:v>
                </c:pt>
                <c:pt idx="1">
                  <c:v>43284</c:v>
                </c:pt>
                <c:pt idx="2">
                  <c:v>43285</c:v>
                </c:pt>
                <c:pt idx="3">
                  <c:v>43286</c:v>
                </c:pt>
                <c:pt idx="4">
                  <c:v>43287</c:v>
                </c:pt>
                <c:pt idx="5">
                  <c:v>43288</c:v>
                </c:pt>
                <c:pt idx="6">
                  <c:v>43289</c:v>
                </c:pt>
                <c:pt idx="7">
                  <c:v>43290</c:v>
                </c:pt>
                <c:pt idx="8">
                  <c:v>43291</c:v>
                </c:pt>
                <c:pt idx="9">
                  <c:v>43292</c:v>
                </c:pt>
                <c:pt idx="10">
                  <c:v>43293</c:v>
                </c:pt>
                <c:pt idx="11">
                  <c:v>43294</c:v>
                </c:pt>
                <c:pt idx="12">
                  <c:v>43295</c:v>
                </c:pt>
                <c:pt idx="13">
                  <c:v>43296</c:v>
                </c:pt>
                <c:pt idx="14">
                  <c:v>43297</c:v>
                </c:pt>
                <c:pt idx="15">
                  <c:v>43298</c:v>
                </c:pt>
                <c:pt idx="16">
                  <c:v>43299</c:v>
                </c:pt>
                <c:pt idx="17">
                  <c:v>43300</c:v>
                </c:pt>
                <c:pt idx="18">
                  <c:v>43301</c:v>
                </c:pt>
                <c:pt idx="19">
                  <c:v>43302</c:v>
                </c:pt>
                <c:pt idx="20">
                  <c:v>43303</c:v>
                </c:pt>
                <c:pt idx="21">
                  <c:v>43304</c:v>
                </c:pt>
                <c:pt idx="22">
                  <c:v>43305</c:v>
                </c:pt>
                <c:pt idx="23">
                  <c:v>43306</c:v>
                </c:pt>
                <c:pt idx="24">
                  <c:v>43307</c:v>
                </c:pt>
                <c:pt idx="25">
                  <c:v>43308</c:v>
                </c:pt>
                <c:pt idx="26">
                  <c:v>43309</c:v>
                </c:pt>
                <c:pt idx="27">
                  <c:v>43310</c:v>
                </c:pt>
                <c:pt idx="28">
                  <c:v>43311</c:v>
                </c:pt>
                <c:pt idx="29">
                  <c:v>43312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27022</c:v>
                </c:pt>
                <c:pt idx="1">
                  <c:v>27020</c:v>
                </c:pt>
                <c:pt idx="2">
                  <c:v>27022</c:v>
                </c:pt>
                <c:pt idx="3">
                  <c:v>27023</c:v>
                </c:pt>
                <c:pt idx="4">
                  <c:v>27018</c:v>
                </c:pt>
                <c:pt idx="5">
                  <c:v>27024</c:v>
                </c:pt>
                <c:pt idx="6">
                  <c:v>27016</c:v>
                </c:pt>
                <c:pt idx="7">
                  <c:v>27014</c:v>
                </c:pt>
                <c:pt idx="8">
                  <c:v>27009</c:v>
                </c:pt>
                <c:pt idx="9">
                  <c:v>27002</c:v>
                </c:pt>
                <c:pt idx="10">
                  <c:v>26295</c:v>
                </c:pt>
                <c:pt idx="11">
                  <c:v>26293</c:v>
                </c:pt>
                <c:pt idx="12">
                  <c:v>26288</c:v>
                </c:pt>
                <c:pt idx="13">
                  <c:v>26289</c:v>
                </c:pt>
                <c:pt idx="14">
                  <c:v>26291</c:v>
                </c:pt>
                <c:pt idx="15">
                  <c:v>26283</c:v>
                </c:pt>
                <c:pt idx="16">
                  <c:v>26287</c:v>
                </c:pt>
                <c:pt idx="17">
                  <c:v>26285</c:v>
                </c:pt>
                <c:pt idx="18">
                  <c:v>26285</c:v>
                </c:pt>
                <c:pt idx="19">
                  <c:v>26284</c:v>
                </c:pt>
                <c:pt idx="20">
                  <c:v>26283</c:v>
                </c:pt>
                <c:pt idx="21">
                  <c:v>26282</c:v>
                </c:pt>
                <c:pt idx="22">
                  <c:v>26278</c:v>
                </c:pt>
                <c:pt idx="23">
                  <c:v>26279</c:v>
                </c:pt>
                <c:pt idx="24">
                  <c:v>26287</c:v>
                </c:pt>
                <c:pt idx="25">
                  <c:v>26291</c:v>
                </c:pt>
                <c:pt idx="26">
                  <c:v>26293</c:v>
                </c:pt>
                <c:pt idx="27">
                  <c:v>26290</c:v>
                </c:pt>
                <c:pt idx="28">
                  <c:v>26289</c:v>
                </c:pt>
                <c:pt idx="29">
                  <c:v>26286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57-4C21-A0AE-739365A40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55808"/>
        <c:axId val="353258432"/>
      </c:lineChart>
      <c:dateAx>
        <c:axId val="353255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58432"/>
        <c:crosses val="autoZero"/>
        <c:auto val="1"/>
        <c:lblOffset val="100"/>
        <c:baseTimeUnit val="days"/>
      </c:dateAx>
      <c:valAx>
        <c:axId val="35325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5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7C57-50E8-411F-87CC-C576C75C97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EEE911-89CE-41AB-8CA6-AD051BC02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162215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AF862-9C4F-41BC-A035-DA68F441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AACC89-FEF0-47B8-9ABA-4393E708BF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826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E636F-D2BE-4796-B971-D9549060E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8FF51-1F00-4110-B1DF-56BD79B8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2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0BA1A-8D87-4E3C-92B4-E5A84293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326A3C-66B2-4A7A-B91E-4CA5F80E4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739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6188092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41631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69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4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5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19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96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0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14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66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71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982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204EC-01C7-468F-9DC6-F9F968BB9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48008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ECEC7-9AD6-461F-AA8E-71BCC7B1B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E9720E-2300-438A-845C-F2ABC96A27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4753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DC700-597B-46ED-8273-AEC07C6C2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986FD-A780-429E-B4C8-A9F721464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77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8FC91-3DFE-4C64-A050-0D2D03CED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A68A47-BE11-44D2-9DB9-82A4F83F2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847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FC01D-71C5-4C49-B347-6CB7E83EC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38FB4-F867-473B-9B45-8353E7B7D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6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927F3-4211-4BD2-92B6-94738DA58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880CA-3BC1-4386-96C9-4F576B6516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1943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1FC35-272D-4E6F-B6B3-1EFC3DED1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233AD-B57E-4E80-904E-D5D89DCB8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6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25A4F-636D-4FCE-ABE2-B74C28194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8B248-A494-487E-BB6C-275722AA9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702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909565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67615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08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6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66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71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82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0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66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30C28-C4A8-4B01-8020-81DBAC90D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99997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76E2E-022E-467A-A295-C8DE725E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68ED1F-E2A9-47DA-856E-68B9496593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449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2F20A-84DC-46FB-92A0-D84615CC2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D2902-F88C-4A2C-ABD6-95D69371B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15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6B4B-8DA4-41F6-BC13-FA91A32E6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9566E-5093-4570-A595-7C5845C93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250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28087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7515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3472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1181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4560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2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- 2018-07-07 09:53:50 </a:t>
                      </a:r>
                      <a:r>
                        <a:rPr lang="en-US" sz="1000"/>
                        <a:t>
 [G I V E A W A Y] On a scale of 1 to 10 Hedgehogs, how sweet is your World Chocolate Day? If it's anything less than a 10, we're here to spread the love and chocolate.
(1) Follow @purdyschocolatier
(2) Like this post
(3) Tag your 🍫buddy
Giveaway ends July 8, 2018 at 11:59PM PST.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96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- 2018-07-23 16:35:58 </a:t>
                      </a:r>
                      <a:r>
                        <a:rPr lang="en-US" sz="1000"/>
                        <a:t>
 Making Mondays better (and sweeter), one Sweet Georgia Brown at a time.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50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- 2018-07-24 10:13:13 </a:t>
                      </a:r>
                      <a:r>
                        <a:rPr lang="en-US" sz="1000"/>
                        <a:t>
 Master the art of chocolate by tasting it 🎨! Fun fact: Each of the chocolates in the Canadian Escapes gift box is coated with naturally coloured cocoa butter, which gives them their gorgeous, shiny, glossy finish ✨.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2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- 2018-07-18 14:53:02 </a:t>
                      </a:r>
                      <a:r>
                        <a:rPr lang="en-US" sz="1000"/>
                        <a:t>
 What's soft and chewy on the inside and decorated with red maple leaves on the outside 🍁? Brown Butter Maple Caramels! Sorry, we won't be sharing these with anyone but ourselves!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- 2018-07-04 12:17:34 </a:t>
                      </a:r>
                      <a:r>
                        <a:rPr lang="en-US" sz="1000"/>
                        <a:t>
 Be sweet and adventurous! Whether it's Coconut Mango Cream, Yuzu, Peanut Butter &amp; Jelly, or Matcha, each unique creation From The Chocolate Kitchen is anything but ordinary. Have you tried them all?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70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3CB1A-0D2E-4CC5-8AE4-31FF126B9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10132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D2F5-F606-45C7-A489-FBBDB90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48DB6-CCAE-4685-B341-7F0989314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953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7221314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78359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94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41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6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25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09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73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527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7EACE-CB39-4E11-9050-1DC948808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61350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0270-EA11-4EA6-812B-272387228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B3D28F-BB10-4566-9579-FFCD0A88C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144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F43BF-6989-481E-B489-F8AF46E37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50AEF-5C23-4B89-AF73-4AF3D17EB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377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221</Words>
  <Application>Microsoft Office PowerPoint</Application>
  <PresentationFormat>On-screen Show (4:3)</PresentationFormat>
  <Paragraphs>105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Monthly Report for Purdys</vt:lpstr>
      <vt:lpstr>Followers (Full) | Purdys</vt:lpstr>
      <vt:lpstr>Facebook Monthly | Purdys</vt:lpstr>
      <vt:lpstr>Followers (Facebook) | Purdys</vt:lpstr>
      <vt:lpstr>Organic + Paid Reach (Facebook) | Purdys</vt:lpstr>
      <vt:lpstr>Facebook Reach | Purdys</vt:lpstr>
      <vt:lpstr>Instagram Monthly | Purdys</vt:lpstr>
      <vt:lpstr>Followers (Instagram) | Purdys</vt:lpstr>
      <vt:lpstr>Instagram Posts Table | Purdys</vt:lpstr>
      <vt:lpstr>Twitter Monthly | Purdys</vt:lpstr>
      <vt:lpstr>Followers (Twitter) | Purdys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for Purdys</dc:title>
  <dc:creator>Administrator</dc:creator>
  <cp:lastModifiedBy>Administrator</cp:lastModifiedBy>
  <cp:revision>1</cp:revision>
  <dcterms:created xsi:type="dcterms:W3CDTF">2018-08-01T22:21:32Z</dcterms:created>
  <dcterms:modified xsi:type="dcterms:W3CDTF">2018-08-01T22:21:51Z</dcterms:modified>
</cp:coreProperties>
</file>