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123700</c:v>
                </c:pt>
                <c:pt idx="1">
                  <c:v>123685</c:v>
                </c:pt>
                <c:pt idx="2">
                  <c:v>123684</c:v>
                </c:pt>
                <c:pt idx="3">
                  <c:v>123687</c:v>
                </c:pt>
                <c:pt idx="4">
                  <c:v>123682</c:v>
                </c:pt>
                <c:pt idx="5">
                  <c:v>123676</c:v>
                </c:pt>
                <c:pt idx="6">
                  <c:v>123686</c:v>
                </c:pt>
                <c:pt idx="7">
                  <c:v>123694</c:v>
                </c:pt>
                <c:pt idx="8">
                  <c:v>123695</c:v>
                </c:pt>
                <c:pt idx="9">
                  <c:v>123695</c:v>
                </c:pt>
                <c:pt idx="10">
                  <c:v>123701</c:v>
                </c:pt>
                <c:pt idx="11">
                  <c:v>123700</c:v>
                </c:pt>
                <c:pt idx="12">
                  <c:v>123691</c:v>
                </c:pt>
                <c:pt idx="13">
                  <c:v>123686</c:v>
                </c:pt>
                <c:pt idx="14">
                  <c:v>123675</c:v>
                </c:pt>
                <c:pt idx="15">
                  <c:v>123675</c:v>
                </c:pt>
                <c:pt idx="16">
                  <c:v>123673</c:v>
                </c:pt>
                <c:pt idx="17">
                  <c:v>123677</c:v>
                </c:pt>
                <c:pt idx="18">
                  <c:v>123671</c:v>
                </c:pt>
                <c:pt idx="19">
                  <c:v>123674</c:v>
                </c:pt>
                <c:pt idx="20">
                  <c:v>123670</c:v>
                </c:pt>
                <c:pt idx="21">
                  <c:v>123669</c:v>
                </c:pt>
                <c:pt idx="22">
                  <c:v>123665</c:v>
                </c:pt>
                <c:pt idx="23">
                  <c:v>123646</c:v>
                </c:pt>
                <c:pt idx="24">
                  <c:v>123645</c:v>
                </c:pt>
                <c:pt idx="25">
                  <c:v>123636</c:v>
                </c:pt>
                <c:pt idx="26">
                  <c:v>123638</c:v>
                </c:pt>
                <c:pt idx="27">
                  <c:v>123644</c:v>
                </c:pt>
                <c:pt idx="28">
                  <c:v>123634</c:v>
                </c:pt>
                <c:pt idx="29">
                  <c:v>123628</c:v>
                </c:pt>
                <c:pt idx="30">
                  <c:v>123633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AC-4C45-AEED-0D47E48907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20577</c:v>
                </c:pt>
                <c:pt idx="1">
                  <c:v>20575</c:v>
                </c:pt>
                <c:pt idx="2">
                  <c:v>20575</c:v>
                </c:pt>
                <c:pt idx="3">
                  <c:v>20580</c:v>
                </c:pt>
                <c:pt idx="4">
                  <c:v>20593</c:v>
                </c:pt>
                <c:pt idx="5">
                  <c:v>20607</c:v>
                </c:pt>
                <c:pt idx="6">
                  <c:v>20694</c:v>
                </c:pt>
                <c:pt idx="7">
                  <c:v>20739</c:v>
                </c:pt>
                <c:pt idx="8">
                  <c:v>20756</c:v>
                </c:pt>
                <c:pt idx="9">
                  <c:v>20762</c:v>
                </c:pt>
                <c:pt idx="10">
                  <c:v>20772</c:v>
                </c:pt>
                <c:pt idx="11">
                  <c:v>20774</c:v>
                </c:pt>
                <c:pt idx="12">
                  <c:v>20783</c:v>
                </c:pt>
                <c:pt idx="13">
                  <c:v>20784</c:v>
                </c:pt>
                <c:pt idx="14">
                  <c:v>20782</c:v>
                </c:pt>
                <c:pt idx="15">
                  <c:v>20774</c:v>
                </c:pt>
                <c:pt idx="16">
                  <c:v>20784</c:v>
                </c:pt>
                <c:pt idx="17">
                  <c:v>20785</c:v>
                </c:pt>
                <c:pt idx="18">
                  <c:v>20894</c:v>
                </c:pt>
                <c:pt idx="19">
                  <c:v>20930</c:v>
                </c:pt>
                <c:pt idx="20">
                  <c:v>20938</c:v>
                </c:pt>
                <c:pt idx="21">
                  <c:v>20929</c:v>
                </c:pt>
                <c:pt idx="22">
                  <c:v>20952</c:v>
                </c:pt>
                <c:pt idx="23">
                  <c:v>20953</c:v>
                </c:pt>
                <c:pt idx="24">
                  <c:v>20952</c:v>
                </c:pt>
                <c:pt idx="25">
                  <c:v>20958</c:v>
                </c:pt>
                <c:pt idx="26">
                  <c:v>20957</c:v>
                </c:pt>
                <c:pt idx="27">
                  <c:v>20958</c:v>
                </c:pt>
                <c:pt idx="28">
                  <c:v>20949</c:v>
                </c:pt>
                <c:pt idx="29">
                  <c:v>20949</c:v>
                </c:pt>
                <c:pt idx="30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AC-4C45-AEED-0D47E48907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27019</c:v>
                </c:pt>
                <c:pt idx="1">
                  <c:v>27022</c:v>
                </c:pt>
                <c:pt idx="2">
                  <c:v>27020</c:v>
                </c:pt>
                <c:pt idx="3">
                  <c:v>27022</c:v>
                </c:pt>
                <c:pt idx="4">
                  <c:v>27023</c:v>
                </c:pt>
                <c:pt idx="5">
                  <c:v>27018</c:v>
                </c:pt>
                <c:pt idx="6">
                  <c:v>27024</c:v>
                </c:pt>
                <c:pt idx="7">
                  <c:v>27016</c:v>
                </c:pt>
                <c:pt idx="8">
                  <c:v>27014</c:v>
                </c:pt>
                <c:pt idx="9">
                  <c:v>27009</c:v>
                </c:pt>
                <c:pt idx="10">
                  <c:v>27002</c:v>
                </c:pt>
                <c:pt idx="11">
                  <c:v>26295</c:v>
                </c:pt>
                <c:pt idx="12">
                  <c:v>26293</c:v>
                </c:pt>
                <c:pt idx="13">
                  <c:v>26288</c:v>
                </c:pt>
                <c:pt idx="14">
                  <c:v>26289</c:v>
                </c:pt>
                <c:pt idx="15">
                  <c:v>26291</c:v>
                </c:pt>
                <c:pt idx="16">
                  <c:v>26283</c:v>
                </c:pt>
                <c:pt idx="17">
                  <c:v>26287</c:v>
                </c:pt>
                <c:pt idx="18">
                  <c:v>26285</c:v>
                </c:pt>
                <c:pt idx="19">
                  <c:v>26285</c:v>
                </c:pt>
                <c:pt idx="20">
                  <c:v>26284</c:v>
                </c:pt>
                <c:pt idx="21">
                  <c:v>26283</c:v>
                </c:pt>
                <c:pt idx="22">
                  <c:v>26282</c:v>
                </c:pt>
                <c:pt idx="23">
                  <c:v>26278</c:v>
                </c:pt>
                <c:pt idx="24">
                  <c:v>26279</c:v>
                </c:pt>
                <c:pt idx="25">
                  <c:v>26287</c:v>
                </c:pt>
                <c:pt idx="26">
                  <c:v>26291</c:v>
                </c:pt>
                <c:pt idx="27">
                  <c:v>26293</c:v>
                </c:pt>
                <c:pt idx="28">
                  <c:v>26290</c:v>
                </c:pt>
                <c:pt idx="29">
                  <c:v>26289</c:v>
                </c:pt>
                <c:pt idx="30">
                  <c:v>26286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AC-4C45-AEED-0D47E4890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37112"/>
        <c:axId val="287337440"/>
      </c:lineChart>
      <c:dateAx>
        <c:axId val="287337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37440"/>
        <c:crosses val="autoZero"/>
        <c:auto val="1"/>
        <c:lblOffset val="100"/>
        <c:baseTimeUnit val="days"/>
      </c:dateAx>
      <c:valAx>
        <c:axId val="28733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3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123700</c:v>
                </c:pt>
                <c:pt idx="1">
                  <c:v>123685</c:v>
                </c:pt>
                <c:pt idx="2">
                  <c:v>123684</c:v>
                </c:pt>
                <c:pt idx="3">
                  <c:v>123687</c:v>
                </c:pt>
                <c:pt idx="4">
                  <c:v>123682</c:v>
                </c:pt>
                <c:pt idx="5">
                  <c:v>123676</c:v>
                </c:pt>
                <c:pt idx="6">
                  <c:v>123686</c:v>
                </c:pt>
                <c:pt idx="7">
                  <c:v>123694</c:v>
                </c:pt>
                <c:pt idx="8">
                  <c:v>123695</c:v>
                </c:pt>
                <c:pt idx="9">
                  <c:v>123695</c:v>
                </c:pt>
                <c:pt idx="10">
                  <c:v>123701</c:v>
                </c:pt>
                <c:pt idx="11">
                  <c:v>123700</c:v>
                </c:pt>
                <c:pt idx="12">
                  <c:v>123691</c:v>
                </c:pt>
                <c:pt idx="13">
                  <c:v>123686</c:v>
                </c:pt>
                <c:pt idx="14">
                  <c:v>123675</c:v>
                </c:pt>
                <c:pt idx="15">
                  <c:v>123675</c:v>
                </c:pt>
                <c:pt idx="16">
                  <c:v>123673</c:v>
                </c:pt>
                <c:pt idx="17">
                  <c:v>123677</c:v>
                </c:pt>
                <c:pt idx="18">
                  <c:v>123671</c:v>
                </c:pt>
                <c:pt idx="19">
                  <c:v>123674</c:v>
                </c:pt>
                <c:pt idx="20">
                  <c:v>123670</c:v>
                </c:pt>
                <c:pt idx="21">
                  <c:v>123669</c:v>
                </c:pt>
                <c:pt idx="22">
                  <c:v>123665</c:v>
                </c:pt>
                <c:pt idx="23">
                  <c:v>123646</c:v>
                </c:pt>
                <c:pt idx="24">
                  <c:v>123645</c:v>
                </c:pt>
                <c:pt idx="25">
                  <c:v>123636</c:v>
                </c:pt>
                <c:pt idx="26">
                  <c:v>123638</c:v>
                </c:pt>
                <c:pt idx="27">
                  <c:v>123644</c:v>
                </c:pt>
                <c:pt idx="28">
                  <c:v>123634</c:v>
                </c:pt>
                <c:pt idx="29">
                  <c:v>123628</c:v>
                </c:pt>
                <c:pt idx="30">
                  <c:v>123633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B6-4506-ABCA-E8D64650A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783816"/>
        <c:axId val="358784800"/>
      </c:lineChart>
      <c:dateAx>
        <c:axId val="35878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84800"/>
        <c:crosses val="autoZero"/>
        <c:auto val="1"/>
        <c:lblOffset val="100"/>
        <c:baseTimeUnit val="days"/>
      </c:dateAx>
      <c:valAx>
        <c:axId val="35878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8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15992</c:v>
                </c:pt>
                <c:pt idx="1">
                  <c:v>4909</c:v>
                </c:pt>
                <c:pt idx="2">
                  <c:v>12813</c:v>
                </c:pt>
                <c:pt idx="3">
                  <c:v>10898</c:v>
                </c:pt>
                <c:pt idx="4">
                  <c:v>7132</c:v>
                </c:pt>
                <c:pt idx="5">
                  <c:v>10060</c:v>
                </c:pt>
                <c:pt idx="6">
                  <c:v>23608</c:v>
                </c:pt>
                <c:pt idx="7">
                  <c:v>14742</c:v>
                </c:pt>
                <c:pt idx="8">
                  <c:v>10843</c:v>
                </c:pt>
                <c:pt idx="9">
                  <c:v>8448</c:v>
                </c:pt>
                <c:pt idx="10">
                  <c:v>8388</c:v>
                </c:pt>
                <c:pt idx="11">
                  <c:v>2852</c:v>
                </c:pt>
                <c:pt idx="12">
                  <c:v>3353</c:v>
                </c:pt>
                <c:pt idx="13">
                  <c:v>1434</c:v>
                </c:pt>
                <c:pt idx="14">
                  <c:v>10448</c:v>
                </c:pt>
                <c:pt idx="15">
                  <c:v>10976</c:v>
                </c:pt>
                <c:pt idx="16">
                  <c:v>9038</c:v>
                </c:pt>
                <c:pt idx="17">
                  <c:v>9581</c:v>
                </c:pt>
                <c:pt idx="18">
                  <c:v>9079</c:v>
                </c:pt>
                <c:pt idx="19">
                  <c:v>19749</c:v>
                </c:pt>
                <c:pt idx="20">
                  <c:v>16859</c:v>
                </c:pt>
                <c:pt idx="21">
                  <c:v>8251</c:v>
                </c:pt>
                <c:pt idx="22">
                  <c:v>21502</c:v>
                </c:pt>
                <c:pt idx="23">
                  <c:v>13316</c:v>
                </c:pt>
                <c:pt idx="24">
                  <c:v>3746</c:v>
                </c:pt>
                <c:pt idx="25">
                  <c:v>6932</c:v>
                </c:pt>
                <c:pt idx="26">
                  <c:v>8979</c:v>
                </c:pt>
                <c:pt idx="27">
                  <c:v>7681</c:v>
                </c:pt>
                <c:pt idx="28">
                  <c:v>10382</c:v>
                </c:pt>
                <c:pt idx="29">
                  <c:v>8305</c:v>
                </c:pt>
                <c:pt idx="30">
                  <c:v>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54-4E80-888A-E2798E9B86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5345</c:v>
                </c:pt>
                <c:pt idx="1">
                  <c:v>1532</c:v>
                </c:pt>
                <c:pt idx="2">
                  <c:v>3234</c:v>
                </c:pt>
                <c:pt idx="3">
                  <c:v>15603</c:v>
                </c:pt>
                <c:pt idx="4">
                  <c:v>9865</c:v>
                </c:pt>
                <c:pt idx="5">
                  <c:v>7230</c:v>
                </c:pt>
                <c:pt idx="6">
                  <c:v>31403</c:v>
                </c:pt>
                <c:pt idx="7">
                  <c:v>23599</c:v>
                </c:pt>
                <c:pt idx="8">
                  <c:v>8057</c:v>
                </c:pt>
                <c:pt idx="9">
                  <c:v>6873</c:v>
                </c:pt>
                <c:pt idx="10">
                  <c:v>7848</c:v>
                </c:pt>
                <c:pt idx="11">
                  <c:v>10203</c:v>
                </c:pt>
                <c:pt idx="12">
                  <c:v>7802</c:v>
                </c:pt>
                <c:pt idx="13">
                  <c:v>3417</c:v>
                </c:pt>
                <c:pt idx="14">
                  <c:v>0</c:v>
                </c:pt>
                <c:pt idx="15">
                  <c:v>0</c:v>
                </c:pt>
                <c:pt idx="16">
                  <c:v>1026</c:v>
                </c:pt>
                <c:pt idx="17">
                  <c:v>7170</c:v>
                </c:pt>
                <c:pt idx="18">
                  <c:v>15690</c:v>
                </c:pt>
                <c:pt idx="19">
                  <c:v>14995</c:v>
                </c:pt>
                <c:pt idx="20">
                  <c:v>9076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5060</c:v>
                </c:pt>
                <c:pt idx="27">
                  <c:v>6999</c:v>
                </c:pt>
                <c:pt idx="28">
                  <c:v>8852</c:v>
                </c:pt>
                <c:pt idx="29">
                  <c:v>10009</c:v>
                </c:pt>
                <c:pt idx="30">
                  <c:v>10042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54-4E80-888A-E2798E9B8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086456"/>
        <c:axId val="362094000"/>
      </c:areaChart>
      <c:dateAx>
        <c:axId val="3620864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94000"/>
        <c:crosses val="autoZero"/>
        <c:auto val="1"/>
        <c:lblOffset val="100"/>
        <c:baseTimeUnit val="days"/>
      </c:dateAx>
      <c:valAx>
        <c:axId val="36209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864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15344</c:v>
                </c:pt>
                <c:pt idx="1">
                  <c:v>5180</c:v>
                </c:pt>
                <c:pt idx="2">
                  <c:v>10757</c:v>
                </c:pt>
                <c:pt idx="3">
                  <c:v>21944</c:v>
                </c:pt>
                <c:pt idx="4">
                  <c:v>13695</c:v>
                </c:pt>
                <c:pt idx="5">
                  <c:v>13211</c:v>
                </c:pt>
                <c:pt idx="6">
                  <c:v>44164</c:v>
                </c:pt>
                <c:pt idx="7">
                  <c:v>30877</c:v>
                </c:pt>
                <c:pt idx="8">
                  <c:v>14471</c:v>
                </c:pt>
                <c:pt idx="9">
                  <c:v>11521</c:v>
                </c:pt>
                <c:pt idx="10">
                  <c:v>13146</c:v>
                </c:pt>
                <c:pt idx="11">
                  <c:v>12115</c:v>
                </c:pt>
                <c:pt idx="12">
                  <c:v>9843</c:v>
                </c:pt>
                <c:pt idx="13">
                  <c:v>4496</c:v>
                </c:pt>
                <c:pt idx="14">
                  <c:v>8144</c:v>
                </c:pt>
                <c:pt idx="15">
                  <c:v>7688</c:v>
                </c:pt>
                <c:pt idx="16">
                  <c:v>7035</c:v>
                </c:pt>
                <c:pt idx="17">
                  <c:v>12876</c:v>
                </c:pt>
                <c:pt idx="18">
                  <c:v>20134</c:v>
                </c:pt>
                <c:pt idx="19">
                  <c:v>23534</c:v>
                </c:pt>
                <c:pt idx="20">
                  <c:v>17275</c:v>
                </c:pt>
                <c:pt idx="21">
                  <c:v>5359</c:v>
                </c:pt>
                <c:pt idx="22">
                  <c:v>9171</c:v>
                </c:pt>
                <c:pt idx="23">
                  <c:v>7470</c:v>
                </c:pt>
                <c:pt idx="24">
                  <c:v>2514</c:v>
                </c:pt>
                <c:pt idx="25">
                  <c:v>5038</c:v>
                </c:pt>
                <c:pt idx="26">
                  <c:v>10880</c:v>
                </c:pt>
                <c:pt idx="27">
                  <c:v>11645</c:v>
                </c:pt>
                <c:pt idx="28">
                  <c:v>14592</c:v>
                </c:pt>
                <c:pt idx="29">
                  <c:v>14972</c:v>
                </c:pt>
                <c:pt idx="30">
                  <c:v>12508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A6-47D4-8A27-CBE424C44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081144"/>
        <c:axId val="361083112"/>
      </c:lineChart>
      <c:dateAx>
        <c:axId val="36108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83112"/>
        <c:crosses val="autoZero"/>
        <c:auto val="1"/>
        <c:lblOffset val="100"/>
        <c:baseTimeUnit val="days"/>
      </c:dateAx>
      <c:valAx>
        <c:axId val="36108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8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20577</c:v>
                </c:pt>
                <c:pt idx="1">
                  <c:v>20575</c:v>
                </c:pt>
                <c:pt idx="2">
                  <c:v>20575</c:v>
                </c:pt>
                <c:pt idx="3">
                  <c:v>20580</c:v>
                </c:pt>
                <c:pt idx="4">
                  <c:v>20593</c:v>
                </c:pt>
                <c:pt idx="5">
                  <c:v>20607</c:v>
                </c:pt>
                <c:pt idx="6">
                  <c:v>20694</c:v>
                </c:pt>
                <c:pt idx="7">
                  <c:v>20739</c:v>
                </c:pt>
                <c:pt idx="8">
                  <c:v>20756</c:v>
                </c:pt>
                <c:pt idx="9">
                  <c:v>20762</c:v>
                </c:pt>
                <c:pt idx="10">
                  <c:v>20772</c:v>
                </c:pt>
                <c:pt idx="11">
                  <c:v>20774</c:v>
                </c:pt>
                <c:pt idx="12">
                  <c:v>20783</c:v>
                </c:pt>
                <c:pt idx="13">
                  <c:v>20784</c:v>
                </c:pt>
                <c:pt idx="14">
                  <c:v>20782</c:v>
                </c:pt>
                <c:pt idx="15">
                  <c:v>20774</c:v>
                </c:pt>
                <c:pt idx="16">
                  <c:v>20784</c:v>
                </c:pt>
                <c:pt idx="17">
                  <c:v>20785</c:v>
                </c:pt>
                <c:pt idx="18">
                  <c:v>20894</c:v>
                </c:pt>
                <c:pt idx="19">
                  <c:v>20930</c:v>
                </c:pt>
                <c:pt idx="20">
                  <c:v>20938</c:v>
                </c:pt>
                <c:pt idx="21">
                  <c:v>20929</c:v>
                </c:pt>
                <c:pt idx="22">
                  <c:v>20952</c:v>
                </c:pt>
                <c:pt idx="23">
                  <c:v>20953</c:v>
                </c:pt>
                <c:pt idx="24">
                  <c:v>20952</c:v>
                </c:pt>
                <c:pt idx="25">
                  <c:v>20958</c:v>
                </c:pt>
                <c:pt idx="26">
                  <c:v>20957</c:v>
                </c:pt>
                <c:pt idx="27">
                  <c:v>20958</c:v>
                </c:pt>
                <c:pt idx="28">
                  <c:v>20949</c:v>
                </c:pt>
                <c:pt idx="29">
                  <c:v>20949</c:v>
                </c:pt>
                <c:pt idx="30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48-43A3-9C12-D407287B2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089672"/>
        <c:axId val="361093280"/>
      </c:lineChart>
      <c:dateAx>
        <c:axId val="361089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93280"/>
        <c:crosses val="autoZero"/>
        <c:auto val="1"/>
        <c:lblOffset val="100"/>
        <c:baseTimeUnit val="days"/>
      </c:dateAx>
      <c:valAx>
        <c:axId val="36109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8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27019</c:v>
                </c:pt>
                <c:pt idx="1">
                  <c:v>27022</c:v>
                </c:pt>
                <c:pt idx="2">
                  <c:v>27020</c:v>
                </c:pt>
                <c:pt idx="3">
                  <c:v>27022</c:v>
                </c:pt>
                <c:pt idx="4">
                  <c:v>27023</c:v>
                </c:pt>
                <c:pt idx="5">
                  <c:v>27018</c:v>
                </c:pt>
                <c:pt idx="6">
                  <c:v>27024</c:v>
                </c:pt>
                <c:pt idx="7">
                  <c:v>27016</c:v>
                </c:pt>
                <c:pt idx="8">
                  <c:v>27014</c:v>
                </c:pt>
                <c:pt idx="9">
                  <c:v>27009</c:v>
                </c:pt>
                <c:pt idx="10">
                  <c:v>27002</c:v>
                </c:pt>
                <c:pt idx="11">
                  <c:v>26295</c:v>
                </c:pt>
                <c:pt idx="12">
                  <c:v>26293</c:v>
                </c:pt>
                <c:pt idx="13">
                  <c:v>26288</c:v>
                </c:pt>
                <c:pt idx="14">
                  <c:v>26289</c:v>
                </c:pt>
                <c:pt idx="15">
                  <c:v>26291</c:v>
                </c:pt>
                <c:pt idx="16">
                  <c:v>26283</c:v>
                </c:pt>
                <c:pt idx="17">
                  <c:v>26287</c:v>
                </c:pt>
                <c:pt idx="18">
                  <c:v>26285</c:v>
                </c:pt>
                <c:pt idx="19">
                  <c:v>26285</c:v>
                </c:pt>
                <c:pt idx="20">
                  <c:v>26284</c:v>
                </c:pt>
                <c:pt idx="21">
                  <c:v>26283</c:v>
                </c:pt>
                <c:pt idx="22">
                  <c:v>26282</c:v>
                </c:pt>
                <c:pt idx="23">
                  <c:v>26278</c:v>
                </c:pt>
                <c:pt idx="24">
                  <c:v>26279</c:v>
                </c:pt>
                <c:pt idx="25">
                  <c:v>26287</c:v>
                </c:pt>
                <c:pt idx="26">
                  <c:v>26291</c:v>
                </c:pt>
                <c:pt idx="27">
                  <c:v>26293</c:v>
                </c:pt>
                <c:pt idx="28">
                  <c:v>26290</c:v>
                </c:pt>
                <c:pt idx="29">
                  <c:v>26289</c:v>
                </c:pt>
                <c:pt idx="30">
                  <c:v>26286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D7-4EFA-A17E-D2041326A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396392"/>
        <c:axId val="442401968"/>
      </c:lineChart>
      <c:dateAx>
        <c:axId val="44239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401968"/>
        <c:crosses val="autoZero"/>
        <c:auto val="1"/>
        <c:lblOffset val="100"/>
        <c:baseTimeUnit val="days"/>
      </c:dateAx>
      <c:valAx>
        <c:axId val="44240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39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9D0-A305-4E63-BBE8-315BF8778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Management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13428-0C81-4711-A806-C87982750A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428713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97A2E-8932-472F-98E0-1AC05827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EC3F38-1384-4D76-80C6-F026A06AF3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211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39CCD-4661-40D3-998D-84863399D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38025-4609-4D23-AA5A-4A2D48688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9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DD679-F545-4BEA-A397-D19F7C380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2B309-D9D2-4F13-9D26-5D7FF8EDB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830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9429973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70693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38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28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58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65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0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1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3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2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92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044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19FE7-CC10-42BA-9B13-9D049BECC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10363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CE92D-F534-4994-B386-26A20FB1F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B19C9D-FB1E-4849-87E1-F27F039AA4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6798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18C78-C6B3-4A06-926B-9FA14CC37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0EB56-68E6-4682-A7C5-95B66BF0D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88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C91AA-CB15-4FBB-99CD-4F5FAE445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EAD371-CEFB-439D-81F8-62454A9762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236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2B624-15AA-42CF-B70C-FB3727A5C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67A37-606A-4D3F-833F-E852ED313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6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1FBF-7726-40B1-B4D1-93D9C438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F7E1C2-6A0A-4785-AE73-522D4795B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5762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82682-EFF9-4C64-B5FF-F0BBC70AB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E2F1C-367A-4F54-9739-FB54FD3F0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57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4C2A-11EB-45D3-B7F4-2A566F561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CEC1D-FD9C-4556-9188-0809B35851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544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2403208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686307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23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79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39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3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18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0B2CD-80BD-4372-B557-E8AF1F639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90426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E3147-8D6B-4D3F-9130-28C24B2D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50CC2-250E-4F5F-8442-D69E48E8C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1651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A6C85-F7F2-4679-8D0B-95C523209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9213A-6DE5-4EB1-AA07-AEC6D63C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06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90573-46B2-4696-9C47-573BC41E1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EFAB3-4850-44F5-AD9D-00A98480A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567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54487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14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8493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7915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432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9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- 2018-07-07 09:53:50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[G I V E A W A Y] On a scale of 1 to 10 Hedgehogs, how sweet is your World Chocolate Day? If it's anything less than a 10, we're here to spread the love and chocolate.
(1) Follow @purdyschocolatier
(2) Like this post
(3) Tag your 🍫buddy
Giveaway ends July 8, 2018 at 11:59PM PST.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02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- 2018-07-23 16:35:58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Making Mondays better (and sweeter), one Sweet Georgia Brown at a time.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2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- 2018-07-24 10:13:13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Master the art of chocolate by tasting it 🎨! Fun fact: Each of the chocolates in the Canadian Escapes gift box is coated with naturally coloured cocoa butter, which gives them their gorgeous, shiny, glossy finish ✨.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98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- 2018-07-01 09:22:51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Canada 🇨🇦, you had us at Maple Melties. Happy Canada Day!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69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- 2018-07-18 14:53:02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soft and chewy on the inside and decorated with red maple leaves on the outside 🍁? Brown Butter Maple Caramels! Sorry, we won't be sharing these with anyone but ourselves!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44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58F2F-9853-4A78-B853-F355B2C21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19756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9F785-E737-485C-8FB7-AC500219B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65FBFC-9245-40C3-A8D1-318351BC5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7154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19968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4498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1200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0917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0023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98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- 2018-07-04 12:17:34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sweet and adventurous! Whether it's Coconut Mango Cream, Yuzu, Peanut Butter &amp; Jelly, or Matcha, each unique creation From The Chocolate Kitchen is anything but ordinary. Have you tried them all?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08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- 2018-07-03 16:14:50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early bird gets a FREE #PurdysIceCream Bar! Stop by our NEW @cftoeatoncentre shop THURSDAY (July 5 at 12PM EST) and the first 100 people to show this post will get a free dipped Ice Cream Bar. It's sweet and simple. Will we see you on Thursday?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9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- 2018-07-06 09:10:44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me some Blueberry Buttermilk. Made with wild Ontario lowbush blueberries, we created this tart, creamy, LIMITED RELEASE chocolate to celebrate the opening of our @cftoeatoncentre shop! Milk it while you can.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90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- 2018-07-14 12:31:00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Pro-tip for the beach: Bring sunscreen, and finish your Strawberry Coconut Bar fast (so you don't have to share with anyone 😉).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07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- 2018-07-09 15:26:15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on the dinner menu tonight 🍽? We'll take a plate of Sweet Georgia Browns as our entree please!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00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- 2018-07-30 16:05:21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is love is love 🌈 💜. Get ready for Pride, Vancouver!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198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7036D-FEC2-43F2-AADF-448F2DE98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5492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DB1B-ABF9-4F94-A7DB-0A22321E5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0E82AE-981F-43AE-A8FD-AE303EBC98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252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37702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9194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5868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5955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8435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61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- 2018-07-29 13:41:06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Joy, oh, joy! All your Purdys favourites are here to welcome your bundle of joy with lots of love and sweetness! 💜 #SayItWithChocolate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7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- 2018-07-05 09:52:18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Philbert's ready for a Stampede party with his favourite Stetson Hat. Are you Stampede-ready?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06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- 2018-07-13 10:58:16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another sweet and caramelly day at the Factory Kitchen.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45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- 2018-07-28 12:36:57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someone say, National Milk Chocolate Day? Count us in for the party.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7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- 2018-07-20 15:03:17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There's more to our cocoa beans than meets the eye! By using 100% sustainable cocoa to make your Purdys favourites, we help support our cocoa framing partners through on-the-ground programs that deliver better medical care and make clean water possible in rural communities! #SustainablyPurdys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8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- 2018-07-11 13:28:50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Creamy, crunchy, filled with the unmistakable flavour of maple, and made with 100% sustainable cocoa, if Canada could taste like a chocooate, the Canadian Maple Toffee would be it!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9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- 2018-07-22 11:28:14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do, 🍫, I do! Because what's a wedding without our first true love (AKA: chocolate)? Share the love with chocolate wedding favours.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589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83B28-5514-4647-B2D6-5E170BC0A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48459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48EC-0F90-43FD-BC39-DD6E6F437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C0877-6739-47C2-A64D-1CD172B65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829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66793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6197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7337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2983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931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7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- 2018-07-17 10:22:05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Ocean Peach's got us feeling peachy all summer 🍑!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9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- 2018-07-15 10:37:51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day and especially on #NationalIceCreamDay, say YES to Purdys ice cream 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59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- 2018-07-03 12:29:50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Taking our Purdys Jenga game to new heights, one pair of Ice Cream Bars at a time 😍! #PurdysIceCream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81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- 2018-07-19 13:39:01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you've got a thing for blueberries, Blueberry Buttermilk and Blueberry Almond Bar (both made with 100% sustainable cocoa) are here to satisfy your sweet cravings!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88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- 2018-07-08 12:03:58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best souvenirs, like the Canadian Gift Tins, are the ones that remind you of what a sweet time you had (and of course, with 🍫 made with 100% sustainable cocoa).
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21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- 2018-07-26 16:42:07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Holy Mole-y! Let's taco 'bout how popular these Chicken Tacos with Pickled Onions and Mole Sauce 🌮 will be at your next summer dinner party! What's our secret chocolate ingredient? See link in bio to find 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79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0C96B-1E72-45B8-AA4F-0674BEE7E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54753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F97BB-BE8B-437B-93F8-BFF2BE9E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D567C-3A74-487D-910B-52B7B2D07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480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9783004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59934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8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0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97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8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245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D1DB3-26B0-4503-B8D5-BA93825F3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10241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72BD-40A5-4E73-A565-A64AF3E8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2137F-80C4-4DED-B839-0CC5B71362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1971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977D7-0E90-4FFD-A58C-1C5F71A84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D15B7-B880-49C1-B5D0-6A3F2192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99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448</Words>
  <Application>Microsoft Office PowerPoint</Application>
  <PresentationFormat>On-screen Show (4:3)</PresentationFormat>
  <Paragraphs>221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Monthly Management Report for Purdys</vt:lpstr>
      <vt:lpstr>Followers (Full) | Purdy's</vt:lpstr>
      <vt:lpstr>Facebook Monthly | Purdy's</vt:lpstr>
      <vt:lpstr>Followers (Facebook) | Purdy's</vt:lpstr>
      <vt:lpstr>Organic + Paid Reach (Facebook) | Purdy's</vt:lpstr>
      <vt:lpstr>Facebook Reach | Purdy's</vt:lpstr>
      <vt:lpstr>Instagram Monthly | Purdy's</vt:lpstr>
      <vt:lpstr>Followers (Instagram) | Purdy's</vt:lpstr>
      <vt:lpstr>Instagram Posts Table | Purdy's - 1 of 4</vt:lpstr>
      <vt:lpstr>Instagram Posts Table | Purdy's - 2 of 4</vt:lpstr>
      <vt:lpstr>Instagram Posts Table | Purdy's - 3 of 4</vt:lpstr>
      <vt:lpstr>Instagram Posts Table | Purdy's - 4 of 4</vt:lpstr>
      <vt:lpstr>Twitter Monthly | Purdy's</vt:lpstr>
      <vt:lpstr>Followers (Twitter) | Purdy's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Management Report for Purdys</dc:title>
  <dc:creator>Administrator</dc:creator>
  <cp:lastModifiedBy>Administrator</cp:lastModifiedBy>
  <cp:revision>1</cp:revision>
  <dcterms:created xsi:type="dcterms:W3CDTF">2018-08-01T18:35:06Z</dcterms:created>
  <dcterms:modified xsi:type="dcterms:W3CDTF">2018-08-01T18:35:35Z</dcterms:modified>
</cp:coreProperties>
</file>