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C0-4786-80D4-71ACB970C9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C0-4786-80D4-71ACB970C9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C0-4786-80D4-71ACB970C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602816"/>
        <c:axId val="339603144"/>
      </c:lineChart>
      <c:dateAx>
        <c:axId val="33960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3144"/>
        <c:crosses val="autoZero"/>
        <c:auto val="1"/>
        <c:lblOffset val="100"/>
        <c:baseTimeUnit val="days"/>
      </c:dateAx>
      <c:valAx>
        <c:axId val="33960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0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D-4720-97C9-D35A6D6EF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764328"/>
        <c:axId val="340761704"/>
      </c:lineChart>
      <c:dateAx>
        <c:axId val="34076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61704"/>
        <c:crosses val="autoZero"/>
        <c:auto val="1"/>
        <c:lblOffset val="100"/>
        <c:baseTimeUnit val="days"/>
      </c:dateAx>
      <c:valAx>
        <c:axId val="34076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6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F2A3-4B30-88C0-01D48C462F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F2A3-4B30-88C0-01D48C462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5362864"/>
        <c:axId val="345357944"/>
      </c:areaChart>
      <c:dateAx>
        <c:axId val="3453628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57944"/>
        <c:crosses val="autoZero"/>
        <c:auto val="1"/>
        <c:lblOffset val="100"/>
        <c:baseTimeUnit val="days"/>
      </c:dateAx>
      <c:valAx>
        <c:axId val="34535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62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D-44EC-9F93-79209933A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371064"/>
        <c:axId val="345370080"/>
      </c:lineChart>
      <c:dateAx>
        <c:axId val="34537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0080"/>
        <c:crosses val="autoZero"/>
        <c:auto val="1"/>
        <c:lblOffset val="100"/>
        <c:baseTimeUnit val="days"/>
      </c:dateAx>
      <c:valAx>
        <c:axId val="34537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37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4B-4084-A471-9E04E0D38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57456"/>
        <c:axId val="347857128"/>
      </c:lineChart>
      <c:dateAx>
        <c:axId val="34785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7128"/>
        <c:crosses val="autoZero"/>
        <c:auto val="1"/>
        <c:lblOffset val="100"/>
        <c:baseTimeUnit val="days"/>
      </c:dateAx>
      <c:valAx>
        <c:axId val="34785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43311</c:v>
                </c:pt>
                <c:pt idx="1">
                  <c:v>43318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3E-49B3-85CB-2F795F1BB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845648"/>
        <c:axId val="347850896"/>
      </c:lineChart>
      <c:dateAx>
        <c:axId val="34784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0896"/>
        <c:crosses val="autoZero"/>
        <c:auto val="1"/>
        <c:lblOffset val="100"/>
        <c:baseTimeUnit val="days"/>
      </c:dateAx>
      <c:valAx>
        <c:axId val="34785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4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EF05-BB95-4A66-8D61-88E1EFE38F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Management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A1D97E-FC7C-411D-9CB6-A7314DFF31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268906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93EA1-BD2D-4478-9E6E-4458D3540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E0AC6-9E4B-41B8-B632-66853CA83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520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961E5-F1FF-4500-AA37-A7DA7B1C1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797B2-55DF-4E00-9D9C-3F365062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03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BEE1-6702-44C5-AFC6-0E853839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B1C33-180C-4652-BCF0-9C2726C65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39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7909724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90208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76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01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67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51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0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6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5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2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60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71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51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1FB7D-98AD-435A-B476-F49AE3E38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103951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A517-60AF-46ED-9757-E6D296D9E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97B45-3031-4004-9FBC-8D8D34043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919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A406-BCFB-4CA6-A298-1EF8D0226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17AE4-E0B1-46D8-B9A8-CD93C1A52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6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2BC6-5AA2-4399-9659-DBD673865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3F5C5-E138-4ADC-A91D-824280F569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106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B5D1C-BDA3-468F-968B-A66EECC9B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49D71-4574-49BE-9D65-E53FDCD13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017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ADD7-12C9-47E4-AD9F-7E3252C3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8547E-AC90-4B6D-B9DE-283A6E59AF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899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21F73-05B9-4F3E-BFBF-51EDBD330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68E27-5B3F-4E0C-BCBE-0B17D824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549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95A8F-F9F5-4213-926D-3EDEA934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24E84-9D93-412C-A35E-3D620C2C4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335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2899034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43320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2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888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41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2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68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71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A6676-F641-4704-B639-C673273AA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25662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12E1-FB18-46AB-A0BE-75A3241F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35E319-C028-4340-A12C-69B6EB167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631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8FF93-6835-4691-9B80-37D9BBE59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81472-71C6-4A68-A6F5-35830994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58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96F19-1A56-45A4-B5FE-A5AD39E4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6C347-26F6-49E0-AE01-DA07E0FA6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750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1751964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73388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2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8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84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43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05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4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8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02781-E7D1-4D1E-A193-8BA90CF8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08/01/2018 - 08/07/2018</a:t>
            </a:r>
          </a:p>
        </p:txBody>
      </p:sp>
    </p:spTree>
    <p:extLst>
      <p:ext uri="{BB962C8B-B14F-4D97-AF65-F5344CB8AC3E}">
        <p14:creationId xmlns:p14="http://schemas.microsoft.com/office/powerpoint/2010/main" val="262913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0BE3-FCB9-4605-AA76-B59E5DA93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C01ABE-AA00-4483-911A-7B515E615C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3952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AB085-FA09-481B-8A8F-5E673BC1D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36F45-C11C-4150-86F2-E8A1DFCF3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504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198</Words>
  <Application>Microsoft Office PowerPoint</Application>
  <PresentationFormat>On-screen Show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Monthly Management Report for Market</vt:lpstr>
      <vt:lpstr>Followers (Full) | Purdy's</vt:lpstr>
      <vt:lpstr>Facebook Monthly | Purdy's</vt:lpstr>
      <vt:lpstr>Followers (Facebook) | Purdy's</vt:lpstr>
      <vt:lpstr>Organic + Paid Reach (Facebook) | Purdy's</vt:lpstr>
      <vt:lpstr>Facebook Reach | Purdy's</vt:lpstr>
      <vt:lpstr>Instagram Monthly | Purdy's</vt:lpstr>
      <vt:lpstr>Followers (Instagram) | Purdy's</vt:lpstr>
      <vt:lpstr>Twitter Monthly | Purdy's</vt:lpstr>
      <vt:lpstr>Followers (Twitter) | Purdy's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Management Report for Market</dc:title>
  <dc:creator>Administrator</dc:creator>
  <cp:lastModifiedBy>Administrator</cp:lastModifiedBy>
  <cp:revision>1</cp:revision>
  <dcterms:created xsi:type="dcterms:W3CDTF">2018-07-27T19:08:07Z</dcterms:created>
  <dcterms:modified xsi:type="dcterms:W3CDTF">2018-07-27T19:08:25Z</dcterms:modified>
</cp:coreProperties>
</file>