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4909</c:v>
                </c:pt>
                <c:pt idx="1">
                  <c:v>12813</c:v>
                </c:pt>
                <c:pt idx="2">
                  <c:v>10898</c:v>
                </c:pt>
                <c:pt idx="3">
                  <c:v>7132</c:v>
                </c:pt>
                <c:pt idx="4">
                  <c:v>10060</c:v>
                </c:pt>
                <c:pt idx="5">
                  <c:v>23608</c:v>
                </c:pt>
                <c:pt idx="6">
                  <c:v>14742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6-43B7-AF1A-51380D45D9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1532</c:v>
                </c:pt>
                <c:pt idx="1">
                  <c:v>3234</c:v>
                </c:pt>
                <c:pt idx="2">
                  <c:v>15603</c:v>
                </c:pt>
                <c:pt idx="3">
                  <c:v>9865</c:v>
                </c:pt>
                <c:pt idx="4">
                  <c:v>7230</c:v>
                </c:pt>
                <c:pt idx="5">
                  <c:v>31403</c:v>
                </c:pt>
                <c:pt idx="6">
                  <c:v>23597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46-43B7-AF1A-51380D45D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969792"/>
        <c:axId val="343970120"/>
      </c:areaChart>
      <c:dateAx>
        <c:axId val="3439697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70120"/>
        <c:crosses val="autoZero"/>
        <c:auto val="1"/>
        <c:lblOffset val="100"/>
        <c:baseTimeUnit val="days"/>
      </c:dateAx>
      <c:valAx>
        <c:axId val="34397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69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123685</c:v>
                </c:pt>
                <c:pt idx="1">
                  <c:v>123684</c:v>
                </c:pt>
                <c:pt idx="2">
                  <c:v>123687</c:v>
                </c:pt>
                <c:pt idx="3">
                  <c:v>123682</c:v>
                </c:pt>
                <c:pt idx="4">
                  <c:v>123676</c:v>
                </c:pt>
                <c:pt idx="5">
                  <c:v>123686</c:v>
                </c:pt>
                <c:pt idx="6">
                  <c:v>123694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C-4CAF-9CB2-DE4470934D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20575</c:v>
                </c:pt>
                <c:pt idx="1">
                  <c:v>20575</c:v>
                </c:pt>
                <c:pt idx="2">
                  <c:v>20580</c:v>
                </c:pt>
                <c:pt idx="3">
                  <c:v>20593</c:v>
                </c:pt>
                <c:pt idx="4">
                  <c:v>20607</c:v>
                </c:pt>
                <c:pt idx="5">
                  <c:v>20694</c:v>
                </c:pt>
                <c:pt idx="6">
                  <c:v>20739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0C-4CAF-9CB2-DE4470934D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27022</c:v>
                </c:pt>
                <c:pt idx="1">
                  <c:v>27020</c:v>
                </c:pt>
                <c:pt idx="2">
                  <c:v>27022</c:v>
                </c:pt>
                <c:pt idx="3">
                  <c:v>27023</c:v>
                </c:pt>
                <c:pt idx="4">
                  <c:v>27018</c:v>
                </c:pt>
                <c:pt idx="5">
                  <c:v>27024</c:v>
                </c:pt>
                <c:pt idx="6">
                  <c:v>27016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0C-4CAF-9CB2-DE4470934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821800"/>
        <c:axId val="336822128"/>
      </c:lineChart>
      <c:dateAx>
        <c:axId val="33682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22128"/>
        <c:crosses val="autoZero"/>
        <c:auto val="1"/>
        <c:lblOffset val="100"/>
        <c:baseTimeUnit val="days"/>
      </c:dateAx>
      <c:valAx>
        <c:axId val="33682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2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123685</c:v>
                </c:pt>
                <c:pt idx="1">
                  <c:v>123684</c:v>
                </c:pt>
                <c:pt idx="2">
                  <c:v>123687</c:v>
                </c:pt>
                <c:pt idx="3">
                  <c:v>123682</c:v>
                </c:pt>
                <c:pt idx="4">
                  <c:v>123676</c:v>
                </c:pt>
                <c:pt idx="5">
                  <c:v>123686</c:v>
                </c:pt>
                <c:pt idx="6">
                  <c:v>123694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4F-4EFB-AA37-9C4BC6464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29648"/>
        <c:axId val="282130632"/>
      </c:lineChart>
      <c:dateAx>
        <c:axId val="28212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0632"/>
        <c:crosses val="autoZero"/>
        <c:auto val="1"/>
        <c:lblOffset val="100"/>
        <c:baseTimeUnit val="days"/>
      </c:dateAx>
      <c:valAx>
        <c:axId val="28213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2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20575</c:v>
                </c:pt>
                <c:pt idx="1">
                  <c:v>20575</c:v>
                </c:pt>
                <c:pt idx="2">
                  <c:v>20580</c:v>
                </c:pt>
                <c:pt idx="3">
                  <c:v>20593</c:v>
                </c:pt>
                <c:pt idx="4">
                  <c:v>20607</c:v>
                </c:pt>
                <c:pt idx="5">
                  <c:v>20694</c:v>
                </c:pt>
                <c:pt idx="6">
                  <c:v>20739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EA-43A8-BFFF-8E69DE9F5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32928"/>
        <c:axId val="282131944"/>
      </c:lineChart>
      <c:dateAx>
        <c:axId val="282132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1944"/>
        <c:crosses val="autoZero"/>
        <c:auto val="1"/>
        <c:lblOffset val="100"/>
        <c:baseTimeUnit val="days"/>
      </c:dateAx>
      <c:valAx>
        <c:axId val="28213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27022</c:v>
                </c:pt>
                <c:pt idx="1">
                  <c:v>27020</c:v>
                </c:pt>
                <c:pt idx="2">
                  <c:v>27022</c:v>
                </c:pt>
                <c:pt idx="3">
                  <c:v>27023</c:v>
                </c:pt>
                <c:pt idx="4">
                  <c:v>27018</c:v>
                </c:pt>
                <c:pt idx="5">
                  <c:v>27024</c:v>
                </c:pt>
                <c:pt idx="6">
                  <c:v>27016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EE-44C6-965D-9E87E891B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22760"/>
        <c:axId val="282127680"/>
      </c:lineChart>
      <c:dateAx>
        <c:axId val="28212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27680"/>
        <c:crosses val="autoZero"/>
        <c:auto val="1"/>
        <c:lblOffset val="100"/>
        <c:baseTimeUnit val="days"/>
      </c:dateAx>
      <c:valAx>
        <c:axId val="28212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2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11F01-BA73-46E2-8C1D-9DC49410B6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0B809-1FAE-43CC-BBEB-53E9044C42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416941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B81D-9AD7-42F4-B07B-1CBCBF04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Weekly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ACBA9-A886-4C9F-B08D-891AC2443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839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9388382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49871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9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65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79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83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59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71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C14DB-E369-4C20-AC58-F9F143E28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2828292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0AC0A-DDA9-4053-B1C5-30E7D981D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Weekly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0ADF9-8BBA-4FBE-8903-7E308ECEE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383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7927561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5681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3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73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60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58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95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63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33519-4E3A-4591-8906-CF5CB4400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210672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03F64-E463-40CF-A55A-CCB74EB02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8514E-A317-4576-AA88-E540BEF821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998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6380864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17028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05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63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28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39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43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59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8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23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5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1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229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23B44-C0BA-4241-80D1-69251AC14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205864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4A46-9A63-42DE-9C34-99EB15394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B35E9E-94E2-4DA9-B480-4B88D94747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5214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0CCEF-607D-412E-8528-F4B45236B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66B87-156C-457F-85D4-D313D404A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08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0A7D8-453E-4341-ACF4-D4BC2B1B1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CF9BB5-3760-49AB-8AED-E3C171C30A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008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7B327-C879-42D8-BB44-23A7C47F1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05ADD-A843-4F19-AE26-57147AF8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324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DDE6-096A-4BB9-9054-331FF238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BAD344-B394-4557-A618-5978C46B87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0744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583DB-61CC-46F6-B4D2-4C1401F5B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FE3A4-EC3D-4F0E-8AEC-911918E0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889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DCFDB-CF78-40CD-966E-FF7F2B05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C7C81-31BA-4882-A2ED-7469D71E0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9214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F053A-7583-42E3-AC5A-8D6773081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7EBEB-4976-4A40-B381-9B9C7BA3B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548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B40A-7280-4604-9255-94606028C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A5E335-76B1-4FCC-B4B3-2EABFC2DD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697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9DA05-AB8B-4BA0-A8CA-AF105FAEA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F8224-50BA-4365-88AB-D26D7672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56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148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Management Report</vt:lpstr>
      <vt:lpstr>Instagram Weekly | Purdy's</vt:lpstr>
      <vt:lpstr>Twitter Weekly | Purdy's</vt:lpstr>
      <vt:lpstr>Facebook Weekly | Purdy's</vt:lpstr>
      <vt:lpstr>Organic + Paid Reach | Purdy's</vt:lpstr>
      <vt:lpstr>Followers (Full) | Purdy's</vt:lpstr>
      <vt:lpstr>Followers (Facebook) | Purdy's</vt:lpstr>
      <vt:lpstr>Followers (Instagram) | Purdy's</vt:lpstr>
      <vt:lpstr>Followers (Twitter) | Purdy's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Administrator</dc:creator>
  <cp:lastModifiedBy>Administrator</cp:lastModifiedBy>
  <cp:revision>1</cp:revision>
  <dcterms:created xsi:type="dcterms:W3CDTF">2018-07-09T22:38:22Z</dcterms:created>
  <dcterms:modified xsi:type="dcterms:W3CDTF">2018-07-09T22:38:42Z</dcterms:modified>
</cp:coreProperties>
</file>