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C1AA-4396-A332-035A4332F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06536"/>
        <c:axId val="280575200"/>
      </c:lineChart>
      <c:catAx>
        <c:axId val="28370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75200"/>
        <c:crosses val="autoZero"/>
        <c:auto val="1"/>
        <c:lblAlgn val="ctr"/>
        <c:lblOffset val="100"/>
        <c:noMultiLvlLbl val="0"/>
      </c:catAx>
      <c:valAx>
        <c:axId val="28057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0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832AF-0E80-47AD-A6D1-EA8E748BC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theclinic_cl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35D7B9-D33B-434B-B792-C78ECFB3FF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773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10F48-E899-4AA7-82AC-5589C346F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04/19/2018 - 06/18/2018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BB3F5-6DAB-47F5-8ED8-A3310123F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911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theclinic_cl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theclinic_cl</dc:title>
  <dc:creator>Administrator</dc:creator>
  <cp:lastModifiedBy>Administrator</cp:lastModifiedBy>
  <cp:revision>1</cp:revision>
  <dcterms:created xsi:type="dcterms:W3CDTF">2018-06-19T20:40:51Z</dcterms:created>
  <dcterms:modified xsi:type="dcterms:W3CDTF">2018-06-19T20:40:55Z</dcterms:modified>
</cp:coreProperties>
</file>