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theclinic_cl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43240</c:v>
                </c:pt>
                <c:pt idx="1">
                  <c:v>43241</c:v>
                </c:pt>
                <c:pt idx="2">
                  <c:v>43242</c:v>
                </c:pt>
                <c:pt idx="3">
                  <c:v>43243</c:v>
                </c:pt>
                <c:pt idx="4">
                  <c:v>43244</c:v>
                </c:pt>
                <c:pt idx="5">
                  <c:v>43245</c:v>
                </c:pt>
                <c:pt idx="6">
                  <c:v>43246</c:v>
                </c:pt>
                <c:pt idx="7">
                  <c:v>43247</c:v>
                </c:pt>
                <c:pt idx="8">
                  <c:v>43248</c:v>
                </c:pt>
                <c:pt idx="9">
                  <c:v>43249</c:v>
                </c:pt>
                <c:pt idx="10">
                  <c:v>43250</c:v>
                </c:pt>
                <c:pt idx="11">
                  <c:v>43251</c:v>
                </c:pt>
                <c:pt idx="12">
                  <c:v>43252</c:v>
                </c:pt>
                <c:pt idx="13">
                  <c:v>43253</c:v>
                </c:pt>
                <c:pt idx="14">
                  <c:v>43254</c:v>
                </c:pt>
                <c:pt idx="15">
                  <c:v>43255</c:v>
                </c:pt>
                <c:pt idx="16">
                  <c:v>43256</c:v>
                </c:pt>
                <c:pt idx="17">
                  <c:v>43257</c:v>
                </c:pt>
                <c:pt idx="18">
                  <c:v>43258</c:v>
                </c:pt>
                <c:pt idx="19">
                  <c:v>43259</c:v>
                </c:pt>
                <c:pt idx="20">
                  <c:v>43260</c:v>
                </c:pt>
                <c:pt idx="21">
                  <c:v>43261</c:v>
                </c:pt>
                <c:pt idx="22">
                  <c:v>43262</c:v>
                </c:pt>
                <c:pt idx="23">
                  <c:v>43263</c:v>
                </c:pt>
                <c:pt idx="24">
                  <c:v>43264</c:v>
                </c:pt>
                <c:pt idx="25">
                  <c:v>43265</c:v>
                </c:pt>
                <c:pt idx="26">
                  <c:v>43266</c:v>
                </c:pt>
                <c:pt idx="27">
                  <c:v>43267</c:v>
                </c:pt>
                <c:pt idx="28">
                  <c:v>43268</c:v>
                </c:pt>
                <c:pt idx="29">
                  <c:v>43269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9E-456F-95CE-E0CD7DF814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396048"/>
        <c:axId val="282399000"/>
      </c:lineChart>
      <c:dateAx>
        <c:axId val="282396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399000"/>
        <c:crosses val="autoZero"/>
        <c:auto val="1"/>
        <c:lblOffset val="100"/>
        <c:baseTimeUnit val="days"/>
      </c:dateAx>
      <c:valAx>
        <c:axId val="282399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396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A4EF4-6B3C-4077-B474-A1396D8E3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theclinic_cl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B7EFE4-FA1E-41F5-B4EB-A6BA751F4E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88616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F0C5E7-EBDB-4D91-995B-77ABB8D525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05/20/2018 - 06/18/2018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F82C8E-A438-4325-A669-34EB2E9F2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4721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theclinic_cl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theclinic_cl</dc:title>
  <dc:creator>Administrator</dc:creator>
  <cp:lastModifiedBy>Administrator</cp:lastModifiedBy>
  <cp:revision>1</cp:revision>
  <dcterms:created xsi:type="dcterms:W3CDTF">2018-06-19T20:39:50Z</dcterms:created>
  <dcterms:modified xsi:type="dcterms:W3CDTF">2018-06-19T20:39:57Z</dcterms:modified>
</cp:coreProperties>
</file>