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F9541-1AF1-4435-8231-A312322B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C5047D-5BF7-4A85-845B-E7F84F1E40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0212698"/>
              </p:ext>
            </p:extLst>
          </p:nvPr>
        </p:nvGraphicFramePr>
        <p:xfrm>
          <a:off x="457200" y="1731963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44304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861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1772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0466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241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4037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1969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3439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996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0754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321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417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3284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768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03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@thecliniccl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920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E8001-676B-4EB4-8C4B-2B65A2788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06/04/2018 - 06/18/2018</a:t>
            </a:r>
          </a:p>
        </p:txBody>
      </p:sp>
    </p:spTree>
    <p:extLst>
      <p:ext uri="{BB962C8B-B14F-4D97-AF65-F5344CB8AC3E}">
        <p14:creationId xmlns:p14="http://schemas.microsoft.com/office/powerpoint/2010/main" val="506526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All Pages</dc:title>
  <dc:creator>Administrator</dc:creator>
  <cp:lastModifiedBy>Administrator</cp:lastModifiedBy>
  <cp:revision>1</cp:revision>
  <dcterms:created xsi:type="dcterms:W3CDTF">2018-06-19T18:34:41Z</dcterms:created>
  <dcterms:modified xsi:type="dcterms:W3CDTF">2018-06-19T18:34:47Z</dcterms:modified>
</cp:coreProperties>
</file>