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Lst>
  <p:sldSz cx="9144000" cy="6858000" type="screen4x3"/>
  <p:notesSz cx="6858000" cy="9144000"/>
  <p:embeddedFontLst>
    <p:embeddedFont>
      <p:font typeface="Calibri" panose="020F0502020204030204" pitchFamily="34"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1E27C-34AE-4760-8335-5B193821E577}"/>
              </a:ext>
            </a:extLst>
          </p:cNvPr>
          <p:cNvSpPr>
            <a:spLocks noGrp="1"/>
          </p:cNvSpPr>
          <p:nvPr>
            <p:ph type="ctrTitle"/>
          </p:nvPr>
        </p:nvSpPr>
        <p:spPr/>
        <p:txBody>
          <a:bodyPr/>
          <a:lstStyle/>
          <a:p>
            <a:r>
              <a:rPr lang="de-DE"/>
              <a:t>P&amp;P - EXPORT nach Tags</a:t>
            </a:r>
            <a:endParaRPr lang="en-US"/>
          </a:p>
        </p:txBody>
      </p:sp>
      <p:sp>
        <p:nvSpPr>
          <p:cNvPr id="3" name="Subtitle 2">
            <a:extLst>
              <a:ext uri="{FF2B5EF4-FFF2-40B4-BE49-F238E27FC236}">
                <a16:creationId xmlns:a16="http://schemas.microsoft.com/office/drawing/2014/main" id="{6F72A1AB-5A61-47D8-BC12-F9AD9DE4D5D2}"/>
              </a:ext>
            </a:extLst>
          </p:cNvPr>
          <p:cNvSpPr>
            <a:spLocks noGrp="1"/>
          </p:cNvSpPr>
          <p:nvPr>
            <p:ph type="subTitle" idx="1"/>
          </p:nvPr>
        </p:nvSpPr>
        <p:spPr/>
        <p:txBody>
          <a:bodyPr/>
          <a:lstStyle/>
          <a:p>
            <a:r>
              <a:rPr lang="en-US"/>
              <a:t>Rheindigital</a:t>
            </a:r>
          </a:p>
        </p:txBody>
      </p:sp>
    </p:spTree>
    <p:extLst>
      <p:ext uri="{BB962C8B-B14F-4D97-AF65-F5344CB8AC3E}">
        <p14:creationId xmlns:p14="http://schemas.microsoft.com/office/powerpoint/2010/main" val="1190577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BC055-D2BA-4272-AD38-367FBC8B474A}"/>
              </a:ext>
            </a:extLst>
          </p:cNvPr>
          <p:cNvSpPr>
            <a:spLocks noGrp="1"/>
          </p:cNvSpPr>
          <p:nvPr>
            <p:ph type="title"/>
          </p:nvPr>
        </p:nvSpPr>
        <p:spPr/>
        <p:txBody>
          <a:bodyPr/>
          <a:lstStyle/>
          <a:p>
            <a:r>
              <a:rPr lang="de-DE"/>
              <a:t>Facebook Facebook - Deutsche Post | Deutsche Post und DHL - 1 of 24</a:t>
            </a:r>
            <a:endParaRPr lang="en-US"/>
          </a:p>
        </p:txBody>
      </p:sp>
      <p:graphicFrame>
        <p:nvGraphicFramePr>
          <p:cNvPr id="5" name="Table Placeholder 4">
            <a:extLst>
              <a:ext uri="{FF2B5EF4-FFF2-40B4-BE49-F238E27FC236}">
                <a16:creationId xmlns:a16="http://schemas.microsoft.com/office/drawing/2014/main" id="{7ABC2AFA-30A2-4108-A0E0-AB276AA54D16}"/>
              </a:ext>
            </a:extLst>
          </p:cNvPr>
          <p:cNvGraphicFramePr>
            <a:graphicFrameLocks noGrp="1"/>
          </p:cNvGraphicFramePr>
          <p:nvPr>
            <p:ph type="tbl" sz="quarter" idx="13"/>
            <p:extLst>
              <p:ext uri="{D42A27DB-BD31-4B8C-83A1-F6EECF244321}">
                <p14:modId xmlns:p14="http://schemas.microsoft.com/office/powerpoint/2010/main" val="4206489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64439456"/>
                    </a:ext>
                  </a:extLst>
                </a:gridCol>
                <a:gridCol w="658368">
                  <a:extLst>
                    <a:ext uri="{9D8B030D-6E8A-4147-A177-3AD203B41FA5}">
                      <a16:colId xmlns:a16="http://schemas.microsoft.com/office/drawing/2014/main" val="3441139016"/>
                    </a:ext>
                  </a:extLst>
                </a:gridCol>
                <a:gridCol w="411480">
                  <a:extLst>
                    <a:ext uri="{9D8B030D-6E8A-4147-A177-3AD203B41FA5}">
                      <a16:colId xmlns:a16="http://schemas.microsoft.com/office/drawing/2014/main" val="1507009326"/>
                    </a:ext>
                  </a:extLst>
                </a:gridCol>
                <a:gridCol w="329184">
                  <a:extLst>
                    <a:ext uri="{9D8B030D-6E8A-4147-A177-3AD203B41FA5}">
                      <a16:colId xmlns:a16="http://schemas.microsoft.com/office/drawing/2014/main" val="3989906902"/>
                    </a:ext>
                  </a:extLst>
                </a:gridCol>
                <a:gridCol w="329184">
                  <a:extLst>
                    <a:ext uri="{9D8B030D-6E8A-4147-A177-3AD203B41FA5}">
                      <a16:colId xmlns:a16="http://schemas.microsoft.com/office/drawing/2014/main" val="2074705885"/>
                    </a:ext>
                  </a:extLst>
                </a:gridCol>
                <a:gridCol w="329184">
                  <a:extLst>
                    <a:ext uri="{9D8B030D-6E8A-4147-A177-3AD203B41FA5}">
                      <a16:colId xmlns:a16="http://schemas.microsoft.com/office/drawing/2014/main" val="1781844849"/>
                    </a:ext>
                  </a:extLst>
                </a:gridCol>
                <a:gridCol w="329184">
                  <a:extLst>
                    <a:ext uri="{9D8B030D-6E8A-4147-A177-3AD203B41FA5}">
                      <a16:colId xmlns:a16="http://schemas.microsoft.com/office/drawing/2014/main" val="2386536154"/>
                    </a:ext>
                  </a:extLst>
                </a:gridCol>
                <a:gridCol w="329184">
                  <a:extLst>
                    <a:ext uri="{9D8B030D-6E8A-4147-A177-3AD203B41FA5}">
                      <a16:colId xmlns:a16="http://schemas.microsoft.com/office/drawing/2014/main" val="808921573"/>
                    </a:ext>
                  </a:extLst>
                </a:gridCol>
                <a:gridCol w="329184">
                  <a:extLst>
                    <a:ext uri="{9D8B030D-6E8A-4147-A177-3AD203B41FA5}">
                      <a16:colId xmlns:a16="http://schemas.microsoft.com/office/drawing/2014/main" val="140477122"/>
                    </a:ext>
                  </a:extLst>
                </a:gridCol>
                <a:gridCol w="329184">
                  <a:extLst>
                    <a:ext uri="{9D8B030D-6E8A-4147-A177-3AD203B41FA5}">
                      <a16:colId xmlns:a16="http://schemas.microsoft.com/office/drawing/2014/main" val="1144633041"/>
                    </a:ext>
                  </a:extLst>
                </a:gridCol>
                <a:gridCol w="329184">
                  <a:extLst>
                    <a:ext uri="{9D8B030D-6E8A-4147-A177-3AD203B41FA5}">
                      <a16:colId xmlns:a16="http://schemas.microsoft.com/office/drawing/2014/main" val="3652133066"/>
                    </a:ext>
                  </a:extLst>
                </a:gridCol>
                <a:gridCol w="329184">
                  <a:extLst>
                    <a:ext uri="{9D8B030D-6E8A-4147-A177-3AD203B41FA5}">
                      <a16:colId xmlns:a16="http://schemas.microsoft.com/office/drawing/2014/main" val="1199156086"/>
                    </a:ext>
                  </a:extLst>
                </a:gridCol>
                <a:gridCol w="329184">
                  <a:extLst>
                    <a:ext uri="{9D8B030D-6E8A-4147-A177-3AD203B41FA5}">
                      <a16:colId xmlns:a16="http://schemas.microsoft.com/office/drawing/2014/main" val="295750204"/>
                    </a:ext>
                  </a:extLst>
                </a:gridCol>
                <a:gridCol w="329184">
                  <a:extLst>
                    <a:ext uri="{9D8B030D-6E8A-4147-A177-3AD203B41FA5}">
                      <a16:colId xmlns:a16="http://schemas.microsoft.com/office/drawing/2014/main" val="678912298"/>
                    </a:ext>
                  </a:extLst>
                </a:gridCol>
                <a:gridCol w="329184">
                  <a:extLst>
                    <a:ext uri="{9D8B030D-6E8A-4147-A177-3AD203B41FA5}">
                      <a16:colId xmlns:a16="http://schemas.microsoft.com/office/drawing/2014/main" val="175940475"/>
                    </a:ext>
                  </a:extLst>
                </a:gridCol>
                <a:gridCol w="329184">
                  <a:extLst>
                    <a:ext uri="{9D8B030D-6E8A-4147-A177-3AD203B41FA5}">
                      <a16:colId xmlns:a16="http://schemas.microsoft.com/office/drawing/2014/main" val="4233765179"/>
                    </a:ext>
                  </a:extLst>
                </a:gridCol>
                <a:gridCol w="658368">
                  <a:extLst>
                    <a:ext uri="{9D8B030D-6E8A-4147-A177-3AD203B41FA5}">
                      <a16:colId xmlns:a16="http://schemas.microsoft.com/office/drawing/2014/main" val="178381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964343431"/>
                  </a:ext>
                </a:extLst>
              </a:tr>
            </a:tbl>
          </a:graphicData>
        </a:graphic>
      </p:graphicFrame>
      <p:sp>
        <p:nvSpPr>
          <p:cNvPr id="4" name="Text Placeholder 3">
            <a:extLst>
              <a:ext uri="{FF2B5EF4-FFF2-40B4-BE49-F238E27FC236}">
                <a16:creationId xmlns:a16="http://schemas.microsoft.com/office/drawing/2014/main" id="{362259F7-37EF-418D-AA36-7FB5A5F62F7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896761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9B9A5-F01E-48D2-8C66-5F6DECE1D007}"/>
              </a:ext>
            </a:extLst>
          </p:cNvPr>
          <p:cNvSpPr>
            <a:spLocks noGrp="1"/>
          </p:cNvSpPr>
          <p:nvPr>
            <p:ph type="title"/>
          </p:nvPr>
        </p:nvSpPr>
        <p:spPr/>
        <p:txBody>
          <a:bodyPr/>
          <a:lstStyle/>
          <a:p>
            <a:r>
              <a:rPr lang="de-DE"/>
              <a:t>Facebook Facebook - Deutsche Post | Deutsche Post und DHL - 2 of 24</a:t>
            </a:r>
            <a:endParaRPr lang="en-US"/>
          </a:p>
        </p:txBody>
      </p:sp>
      <p:graphicFrame>
        <p:nvGraphicFramePr>
          <p:cNvPr id="5" name="Table Placeholder 4">
            <a:extLst>
              <a:ext uri="{FF2B5EF4-FFF2-40B4-BE49-F238E27FC236}">
                <a16:creationId xmlns:a16="http://schemas.microsoft.com/office/drawing/2014/main" id="{47C0C6EE-D162-4957-9560-778284B4187C}"/>
              </a:ext>
            </a:extLst>
          </p:cNvPr>
          <p:cNvGraphicFramePr>
            <a:graphicFrameLocks noGrp="1"/>
          </p:cNvGraphicFramePr>
          <p:nvPr>
            <p:ph type="tbl" sz="quarter" idx="13"/>
            <p:extLst>
              <p:ext uri="{D42A27DB-BD31-4B8C-83A1-F6EECF244321}">
                <p14:modId xmlns:p14="http://schemas.microsoft.com/office/powerpoint/2010/main" val="3880070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890796255"/>
                    </a:ext>
                  </a:extLst>
                </a:gridCol>
                <a:gridCol w="658368">
                  <a:extLst>
                    <a:ext uri="{9D8B030D-6E8A-4147-A177-3AD203B41FA5}">
                      <a16:colId xmlns:a16="http://schemas.microsoft.com/office/drawing/2014/main" val="17018374"/>
                    </a:ext>
                  </a:extLst>
                </a:gridCol>
                <a:gridCol w="411480">
                  <a:extLst>
                    <a:ext uri="{9D8B030D-6E8A-4147-A177-3AD203B41FA5}">
                      <a16:colId xmlns:a16="http://schemas.microsoft.com/office/drawing/2014/main" val="4032102026"/>
                    </a:ext>
                  </a:extLst>
                </a:gridCol>
                <a:gridCol w="329184">
                  <a:extLst>
                    <a:ext uri="{9D8B030D-6E8A-4147-A177-3AD203B41FA5}">
                      <a16:colId xmlns:a16="http://schemas.microsoft.com/office/drawing/2014/main" val="3829128579"/>
                    </a:ext>
                  </a:extLst>
                </a:gridCol>
                <a:gridCol w="329184">
                  <a:extLst>
                    <a:ext uri="{9D8B030D-6E8A-4147-A177-3AD203B41FA5}">
                      <a16:colId xmlns:a16="http://schemas.microsoft.com/office/drawing/2014/main" val="3660651045"/>
                    </a:ext>
                  </a:extLst>
                </a:gridCol>
                <a:gridCol w="329184">
                  <a:extLst>
                    <a:ext uri="{9D8B030D-6E8A-4147-A177-3AD203B41FA5}">
                      <a16:colId xmlns:a16="http://schemas.microsoft.com/office/drawing/2014/main" val="3051849828"/>
                    </a:ext>
                  </a:extLst>
                </a:gridCol>
                <a:gridCol w="329184">
                  <a:extLst>
                    <a:ext uri="{9D8B030D-6E8A-4147-A177-3AD203B41FA5}">
                      <a16:colId xmlns:a16="http://schemas.microsoft.com/office/drawing/2014/main" val="2587819119"/>
                    </a:ext>
                  </a:extLst>
                </a:gridCol>
                <a:gridCol w="329184">
                  <a:extLst>
                    <a:ext uri="{9D8B030D-6E8A-4147-A177-3AD203B41FA5}">
                      <a16:colId xmlns:a16="http://schemas.microsoft.com/office/drawing/2014/main" val="1866256810"/>
                    </a:ext>
                  </a:extLst>
                </a:gridCol>
                <a:gridCol w="329184">
                  <a:extLst>
                    <a:ext uri="{9D8B030D-6E8A-4147-A177-3AD203B41FA5}">
                      <a16:colId xmlns:a16="http://schemas.microsoft.com/office/drawing/2014/main" val="2554855383"/>
                    </a:ext>
                  </a:extLst>
                </a:gridCol>
                <a:gridCol w="329184">
                  <a:extLst>
                    <a:ext uri="{9D8B030D-6E8A-4147-A177-3AD203B41FA5}">
                      <a16:colId xmlns:a16="http://schemas.microsoft.com/office/drawing/2014/main" val="3171995195"/>
                    </a:ext>
                  </a:extLst>
                </a:gridCol>
                <a:gridCol w="329184">
                  <a:extLst>
                    <a:ext uri="{9D8B030D-6E8A-4147-A177-3AD203B41FA5}">
                      <a16:colId xmlns:a16="http://schemas.microsoft.com/office/drawing/2014/main" val="535035113"/>
                    </a:ext>
                  </a:extLst>
                </a:gridCol>
                <a:gridCol w="329184">
                  <a:extLst>
                    <a:ext uri="{9D8B030D-6E8A-4147-A177-3AD203B41FA5}">
                      <a16:colId xmlns:a16="http://schemas.microsoft.com/office/drawing/2014/main" val="3908429983"/>
                    </a:ext>
                  </a:extLst>
                </a:gridCol>
                <a:gridCol w="329184">
                  <a:extLst>
                    <a:ext uri="{9D8B030D-6E8A-4147-A177-3AD203B41FA5}">
                      <a16:colId xmlns:a16="http://schemas.microsoft.com/office/drawing/2014/main" val="2371477275"/>
                    </a:ext>
                  </a:extLst>
                </a:gridCol>
                <a:gridCol w="329184">
                  <a:extLst>
                    <a:ext uri="{9D8B030D-6E8A-4147-A177-3AD203B41FA5}">
                      <a16:colId xmlns:a16="http://schemas.microsoft.com/office/drawing/2014/main" val="1402886055"/>
                    </a:ext>
                  </a:extLst>
                </a:gridCol>
                <a:gridCol w="329184">
                  <a:extLst>
                    <a:ext uri="{9D8B030D-6E8A-4147-A177-3AD203B41FA5}">
                      <a16:colId xmlns:a16="http://schemas.microsoft.com/office/drawing/2014/main" val="60782118"/>
                    </a:ext>
                  </a:extLst>
                </a:gridCol>
                <a:gridCol w="329184">
                  <a:extLst>
                    <a:ext uri="{9D8B030D-6E8A-4147-A177-3AD203B41FA5}">
                      <a16:colId xmlns:a16="http://schemas.microsoft.com/office/drawing/2014/main" val="524866107"/>
                    </a:ext>
                  </a:extLst>
                </a:gridCol>
                <a:gridCol w="658368">
                  <a:extLst>
                    <a:ext uri="{9D8B030D-6E8A-4147-A177-3AD203B41FA5}">
                      <a16:colId xmlns:a16="http://schemas.microsoft.com/office/drawing/2014/main" val="2540395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89436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- 2025-01-02 09:05:44</a:t>
                      </a:r>
                      <a:r>
                        <a:rPr kumimoji="0" lang="de-DE" sz="1000" b="0" i="0" u="none" strike="noStrike" kern="1200" cap="none" spc="0" normalizeH="0" baseline="0" noProof="0">
                          <a:ln>
                            <a:noFill/>
                          </a:ln>
                          <a:solidFill>
                            <a:prstClr val="black"/>
                          </a:solidFill>
                          <a:effectLst/>
                          <a:uLnTx/>
                          <a:uFillTx/>
                          <a:latin typeface="Calibri"/>
                          <a:ea typeface="+mn-ea"/>
                          <a:cs typeface="+mn-cs"/>
                        </a:rPr>
                        <a:t>
 Auch im letzten Jahr hat unser großartiges Team wieder alles gegeben: Unsere Kolleg:innen in der Zustellung, im Transport, in den Filialen sowie in den Brief- und Paketzentren haben gerade zur Weihnachtszeit einmal mehr gezeigt, was in ihnen steckt. 
Gemeinsam haben sie dafür gesorgt, dass Geschenke, Weihnachtskarten und Pakete unter dem Weihnachtsbaum landen. 🎄
12 Millionen Pakete pro Tag – eine unglaubliche Leistung! Wir sind stolz auf den Einsatz und das Engagement unserer Kolleg:innen und möchten dafür von Herzen Danke sagen. 💛
Unser Dank gilt auch unseren Kund:innen, die mit einem Lächeln, ein paar netten Worten oder kleinen Gesten den Tag unserer Zustellenden ein bisschen heller machen. 🌟
Gemeinsam schaffen wir Momente der Freude – Tag für Tag. 📨✨
Auf ein gutes neues Jahr!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https://quintly-eu-image-storage.s3.amazonaws.com/fe84abda8df16db343489bc7e9d1e28d/792ca64ff44e3876415ff7a4125e344b.jpg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3203227456"/>
                  </a:ext>
                </a:extLst>
              </a:tr>
            </a:tbl>
          </a:graphicData>
        </a:graphic>
      </p:graphicFrame>
      <p:sp>
        <p:nvSpPr>
          <p:cNvPr id="4" name="Text Placeholder 3">
            <a:extLst>
              <a:ext uri="{FF2B5EF4-FFF2-40B4-BE49-F238E27FC236}">
                <a16:creationId xmlns:a16="http://schemas.microsoft.com/office/drawing/2014/main" id="{CAA1DDEC-A6FD-4F01-B446-163F9C2F929A}"/>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649967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98962-F3CF-4BB4-BC1D-B79C6D52EC27}"/>
              </a:ext>
            </a:extLst>
          </p:cNvPr>
          <p:cNvSpPr>
            <a:spLocks noGrp="1"/>
          </p:cNvSpPr>
          <p:nvPr>
            <p:ph type="title"/>
          </p:nvPr>
        </p:nvSpPr>
        <p:spPr/>
        <p:txBody>
          <a:bodyPr/>
          <a:lstStyle/>
          <a:p>
            <a:r>
              <a:rPr lang="de-DE"/>
              <a:t>Facebook Facebook - Deutsche Post | Deutsche Post und DHL - 3 of 24</a:t>
            </a:r>
            <a:endParaRPr lang="en-US"/>
          </a:p>
        </p:txBody>
      </p:sp>
      <p:graphicFrame>
        <p:nvGraphicFramePr>
          <p:cNvPr id="5" name="Table Placeholder 4">
            <a:extLst>
              <a:ext uri="{FF2B5EF4-FFF2-40B4-BE49-F238E27FC236}">
                <a16:creationId xmlns:a16="http://schemas.microsoft.com/office/drawing/2014/main" id="{9117372C-01EC-440E-A15C-BC00EAC092C6}"/>
              </a:ext>
            </a:extLst>
          </p:cNvPr>
          <p:cNvGraphicFramePr>
            <a:graphicFrameLocks noGrp="1"/>
          </p:cNvGraphicFramePr>
          <p:nvPr>
            <p:ph type="tbl" sz="quarter" idx="13"/>
            <p:extLst>
              <p:ext uri="{D42A27DB-BD31-4B8C-83A1-F6EECF244321}">
                <p14:modId xmlns:p14="http://schemas.microsoft.com/office/powerpoint/2010/main" val="701254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95502129"/>
                    </a:ext>
                  </a:extLst>
                </a:gridCol>
                <a:gridCol w="658368">
                  <a:extLst>
                    <a:ext uri="{9D8B030D-6E8A-4147-A177-3AD203B41FA5}">
                      <a16:colId xmlns:a16="http://schemas.microsoft.com/office/drawing/2014/main" val="2754518926"/>
                    </a:ext>
                  </a:extLst>
                </a:gridCol>
                <a:gridCol w="411480">
                  <a:extLst>
                    <a:ext uri="{9D8B030D-6E8A-4147-A177-3AD203B41FA5}">
                      <a16:colId xmlns:a16="http://schemas.microsoft.com/office/drawing/2014/main" val="1731123829"/>
                    </a:ext>
                  </a:extLst>
                </a:gridCol>
                <a:gridCol w="329184">
                  <a:extLst>
                    <a:ext uri="{9D8B030D-6E8A-4147-A177-3AD203B41FA5}">
                      <a16:colId xmlns:a16="http://schemas.microsoft.com/office/drawing/2014/main" val="2125853097"/>
                    </a:ext>
                  </a:extLst>
                </a:gridCol>
                <a:gridCol w="329184">
                  <a:extLst>
                    <a:ext uri="{9D8B030D-6E8A-4147-A177-3AD203B41FA5}">
                      <a16:colId xmlns:a16="http://schemas.microsoft.com/office/drawing/2014/main" val="1733079634"/>
                    </a:ext>
                  </a:extLst>
                </a:gridCol>
                <a:gridCol w="329184">
                  <a:extLst>
                    <a:ext uri="{9D8B030D-6E8A-4147-A177-3AD203B41FA5}">
                      <a16:colId xmlns:a16="http://schemas.microsoft.com/office/drawing/2014/main" val="3041041826"/>
                    </a:ext>
                  </a:extLst>
                </a:gridCol>
                <a:gridCol w="329184">
                  <a:extLst>
                    <a:ext uri="{9D8B030D-6E8A-4147-A177-3AD203B41FA5}">
                      <a16:colId xmlns:a16="http://schemas.microsoft.com/office/drawing/2014/main" val="2347396220"/>
                    </a:ext>
                  </a:extLst>
                </a:gridCol>
                <a:gridCol w="329184">
                  <a:extLst>
                    <a:ext uri="{9D8B030D-6E8A-4147-A177-3AD203B41FA5}">
                      <a16:colId xmlns:a16="http://schemas.microsoft.com/office/drawing/2014/main" val="1661430850"/>
                    </a:ext>
                  </a:extLst>
                </a:gridCol>
                <a:gridCol w="329184">
                  <a:extLst>
                    <a:ext uri="{9D8B030D-6E8A-4147-A177-3AD203B41FA5}">
                      <a16:colId xmlns:a16="http://schemas.microsoft.com/office/drawing/2014/main" val="2335248011"/>
                    </a:ext>
                  </a:extLst>
                </a:gridCol>
                <a:gridCol w="329184">
                  <a:extLst>
                    <a:ext uri="{9D8B030D-6E8A-4147-A177-3AD203B41FA5}">
                      <a16:colId xmlns:a16="http://schemas.microsoft.com/office/drawing/2014/main" val="616453817"/>
                    </a:ext>
                  </a:extLst>
                </a:gridCol>
                <a:gridCol w="329184">
                  <a:extLst>
                    <a:ext uri="{9D8B030D-6E8A-4147-A177-3AD203B41FA5}">
                      <a16:colId xmlns:a16="http://schemas.microsoft.com/office/drawing/2014/main" val="907800138"/>
                    </a:ext>
                  </a:extLst>
                </a:gridCol>
                <a:gridCol w="329184">
                  <a:extLst>
                    <a:ext uri="{9D8B030D-6E8A-4147-A177-3AD203B41FA5}">
                      <a16:colId xmlns:a16="http://schemas.microsoft.com/office/drawing/2014/main" val="953041295"/>
                    </a:ext>
                  </a:extLst>
                </a:gridCol>
                <a:gridCol w="329184">
                  <a:extLst>
                    <a:ext uri="{9D8B030D-6E8A-4147-A177-3AD203B41FA5}">
                      <a16:colId xmlns:a16="http://schemas.microsoft.com/office/drawing/2014/main" val="2421917323"/>
                    </a:ext>
                  </a:extLst>
                </a:gridCol>
                <a:gridCol w="329184">
                  <a:extLst>
                    <a:ext uri="{9D8B030D-6E8A-4147-A177-3AD203B41FA5}">
                      <a16:colId xmlns:a16="http://schemas.microsoft.com/office/drawing/2014/main" val="3981422365"/>
                    </a:ext>
                  </a:extLst>
                </a:gridCol>
                <a:gridCol w="329184">
                  <a:extLst>
                    <a:ext uri="{9D8B030D-6E8A-4147-A177-3AD203B41FA5}">
                      <a16:colId xmlns:a16="http://schemas.microsoft.com/office/drawing/2014/main" val="2761479387"/>
                    </a:ext>
                  </a:extLst>
                </a:gridCol>
                <a:gridCol w="329184">
                  <a:extLst>
                    <a:ext uri="{9D8B030D-6E8A-4147-A177-3AD203B41FA5}">
                      <a16:colId xmlns:a16="http://schemas.microsoft.com/office/drawing/2014/main" val="78521767"/>
                    </a:ext>
                  </a:extLst>
                </a:gridCol>
                <a:gridCol w="658368">
                  <a:extLst>
                    <a:ext uri="{9D8B030D-6E8A-4147-A177-3AD203B41FA5}">
                      <a16:colId xmlns:a16="http://schemas.microsoft.com/office/drawing/2014/main" val="324687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219324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- 2025-01-03 09:15:02</a:t>
                      </a:r>
                      <a:r>
                        <a:rPr kumimoji="0" lang="de-DE" sz="1000" b="0" i="0" u="none" strike="noStrike" kern="1200" cap="none" spc="0" normalizeH="0" baseline="0" noProof="0">
                          <a:ln>
                            <a:noFill/>
                          </a:ln>
                          <a:solidFill>
                            <a:prstClr val="black"/>
                          </a:solidFill>
                          <a:effectLst/>
                          <a:uLnTx/>
                          <a:uFillTx/>
                          <a:latin typeface="Calibri"/>
                          <a:ea typeface="+mn-ea"/>
                          <a:cs typeface="+mn-cs"/>
                        </a:rPr>
                        <a:t>
 Dieses Jahr geht's wieder hoch hinaus! 🧗‍♀️ Natürlich als Team mit den besten Kolleg:innen.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https://quintly-eu-image-storage.s3.amazonaws.com/fe84abda8df16db343489bc7e9d1e28d/e5272c5bef8dbe22ba50a5c65ed2e760.jpg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3275987680"/>
                  </a:ext>
                </a:extLst>
              </a:tr>
            </a:tbl>
          </a:graphicData>
        </a:graphic>
      </p:graphicFrame>
      <p:sp>
        <p:nvSpPr>
          <p:cNvPr id="4" name="Text Placeholder 3">
            <a:extLst>
              <a:ext uri="{FF2B5EF4-FFF2-40B4-BE49-F238E27FC236}">
                <a16:creationId xmlns:a16="http://schemas.microsoft.com/office/drawing/2014/main" id="{14727CF0-E3C2-4259-9C11-B45F01D65E31}"/>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065260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4055D-EB4B-4364-8C9C-9DDBF7FA1910}"/>
              </a:ext>
            </a:extLst>
          </p:cNvPr>
          <p:cNvSpPr>
            <a:spLocks noGrp="1"/>
          </p:cNvSpPr>
          <p:nvPr>
            <p:ph type="title"/>
          </p:nvPr>
        </p:nvSpPr>
        <p:spPr/>
        <p:txBody>
          <a:bodyPr/>
          <a:lstStyle/>
          <a:p>
            <a:r>
              <a:rPr lang="de-DE"/>
              <a:t>Facebook Facebook - Deutsche Post | Deutsche Post und DHL - 4 of 24</a:t>
            </a:r>
            <a:endParaRPr lang="en-US"/>
          </a:p>
        </p:txBody>
      </p:sp>
      <p:graphicFrame>
        <p:nvGraphicFramePr>
          <p:cNvPr id="5" name="Table Placeholder 4">
            <a:extLst>
              <a:ext uri="{FF2B5EF4-FFF2-40B4-BE49-F238E27FC236}">
                <a16:creationId xmlns:a16="http://schemas.microsoft.com/office/drawing/2014/main" id="{7F6132F1-D2B9-4969-BCE2-70E5DFB9027E}"/>
              </a:ext>
            </a:extLst>
          </p:cNvPr>
          <p:cNvGraphicFramePr>
            <a:graphicFrameLocks noGrp="1"/>
          </p:cNvGraphicFramePr>
          <p:nvPr>
            <p:ph type="tbl" sz="quarter" idx="13"/>
            <p:extLst>
              <p:ext uri="{D42A27DB-BD31-4B8C-83A1-F6EECF244321}">
                <p14:modId xmlns:p14="http://schemas.microsoft.com/office/powerpoint/2010/main" val="3185728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2277610"/>
                    </a:ext>
                  </a:extLst>
                </a:gridCol>
                <a:gridCol w="658368">
                  <a:extLst>
                    <a:ext uri="{9D8B030D-6E8A-4147-A177-3AD203B41FA5}">
                      <a16:colId xmlns:a16="http://schemas.microsoft.com/office/drawing/2014/main" val="386360511"/>
                    </a:ext>
                  </a:extLst>
                </a:gridCol>
                <a:gridCol w="411480">
                  <a:extLst>
                    <a:ext uri="{9D8B030D-6E8A-4147-A177-3AD203B41FA5}">
                      <a16:colId xmlns:a16="http://schemas.microsoft.com/office/drawing/2014/main" val="3953016743"/>
                    </a:ext>
                  </a:extLst>
                </a:gridCol>
                <a:gridCol w="329184">
                  <a:extLst>
                    <a:ext uri="{9D8B030D-6E8A-4147-A177-3AD203B41FA5}">
                      <a16:colId xmlns:a16="http://schemas.microsoft.com/office/drawing/2014/main" val="950739548"/>
                    </a:ext>
                  </a:extLst>
                </a:gridCol>
                <a:gridCol w="329184">
                  <a:extLst>
                    <a:ext uri="{9D8B030D-6E8A-4147-A177-3AD203B41FA5}">
                      <a16:colId xmlns:a16="http://schemas.microsoft.com/office/drawing/2014/main" val="3488339390"/>
                    </a:ext>
                  </a:extLst>
                </a:gridCol>
                <a:gridCol w="329184">
                  <a:extLst>
                    <a:ext uri="{9D8B030D-6E8A-4147-A177-3AD203B41FA5}">
                      <a16:colId xmlns:a16="http://schemas.microsoft.com/office/drawing/2014/main" val="2146914769"/>
                    </a:ext>
                  </a:extLst>
                </a:gridCol>
                <a:gridCol w="329184">
                  <a:extLst>
                    <a:ext uri="{9D8B030D-6E8A-4147-A177-3AD203B41FA5}">
                      <a16:colId xmlns:a16="http://schemas.microsoft.com/office/drawing/2014/main" val="4017257696"/>
                    </a:ext>
                  </a:extLst>
                </a:gridCol>
                <a:gridCol w="329184">
                  <a:extLst>
                    <a:ext uri="{9D8B030D-6E8A-4147-A177-3AD203B41FA5}">
                      <a16:colId xmlns:a16="http://schemas.microsoft.com/office/drawing/2014/main" val="2441955912"/>
                    </a:ext>
                  </a:extLst>
                </a:gridCol>
                <a:gridCol w="329184">
                  <a:extLst>
                    <a:ext uri="{9D8B030D-6E8A-4147-A177-3AD203B41FA5}">
                      <a16:colId xmlns:a16="http://schemas.microsoft.com/office/drawing/2014/main" val="955318251"/>
                    </a:ext>
                  </a:extLst>
                </a:gridCol>
                <a:gridCol w="329184">
                  <a:extLst>
                    <a:ext uri="{9D8B030D-6E8A-4147-A177-3AD203B41FA5}">
                      <a16:colId xmlns:a16="http://schemas.microsoft.com/office/drawing/2014/main" val="1212436179"/>
                    </a:ext>
                  </a:extLst>
                </a:gridCol>
                <a:gridCol w="329184">
                  <a:extLst>
                    <a:ext uri="{9D8B030D-6E8A-4147-A177-3AD203B41FA5}">
                      <a16:colId xmlns:a16="http://schemas.microsoft.com/office/drawing/2014/main" val="1856441430"/>
                    </a:ext>
                  </a:extLst>
                </a:gridCol>
                <a:gridCol w="329184">
                  <a:extLst>
                    <a:ext uri="{9D8B030D-6E8A-4147-A177-3AD203B41FA5}">
                      <a16:colId xmlns:a16="http://schemas.microsoft.com/office/drawing/2014/main" val="889973212"/>
                    </a:ext>
                  </a:extLst>
                </a:gridCol>
                <a:gridCol w="329184">
                  <a:extLst>
                    <a:ext uri="{9D8B030D-6E8A-4147-A177-3AD203B41FA5}">
                      <a16:colId xmlns:a16="http://schemas.microsoft.com/office/drawing/2014/main" val="3540390782"/>
                    </a:ext>
                  </a:extLst>
                </a:gridCol>
                <a:gridCol w="329184">
                  <a:extLst>
                    <a:ext uri="{9D8B030D-6E8A-4147-A177-3AD203B41FA5}">
                      <a16:colId xmlns:a16="http://schemas.microsoft.com/office/drawing/2014/main" val="2575058640"/>
                    </a:ext>
                  </a:extLst>
                </a:gridCol>
                <a:gridCol w="329184">
                  <a:extLst>
                    <a:ext uri="{9D8B030D-6E8A-4147-A177-3AD203B41FA5}">
                      <a16:colId xmlns:a16="http://schemas.microsoft.com/office/drawing/2014/main" val="3526414965"/>
                    </a:ext>
                  </a:extLst>
                </a:gridCol>
                <a:gridCol w="329184">
                  <a:extLst>
                    <a:ext uri="{9D8B030D-6E8A-4147-A177-3AD203B41FA5}">
                      <a16:colId xmlns:a16="http://schemas.microsoft.com/office/drawing/2014/main" val="959516174"/>
                    </a:ext>
                  </a:extLst>
                </a:gridCol>
                <a:gridCol w="658368">
                  <a:extLst>
                    <a:ext uri="{9D8B030D-6E8A-4147-A177-3AD203B41FA5}">
                      <a16:colId xmlns:a16="http://schemas.microsoft.com/office/drawing/2014/main" val="2338493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7412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- 2025-01-06 09:45:02</a:t>
                      </a:r>
                      <a:r>
                        <a:rPr kumimoji="0" lang="de-DE" sz="1000" b="0" i="0" u="none" strike="noStrike" kern="1200" cap="none" spc="0" normalizeH="0" baseline="0" noProof="0">
                          <a:ln>
                            <a:noFill/>
                          </a:ln>
                          <a:solidFill>
                            <a:prstClr val="black"/>
                          </a:solidFill>
                          <a:effectLst/>
                          <a:uLnTx/>
                          <a:uFillTx/>
                          <a:latin typeface="Calibri"/>
                          <a:ea typeface="+mn-ea"/>
                          <a:cs typeface="+mn-cs"/>
                        </a:rPr>
                        <a:t>
 Du bist nicht zu Hause? 🧳 Oder hast den ganzen Tag Meetings? 💻 
Dann lass dir Pakete einfach in die nächste Packstation liefern. Wann du sie abholst, entscheidest allein du.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https://quintly-eu-image-storage.s3.amazonaws.com/fe84abda8df16db343489bc7e9d1e28d/8df7a96eb313f839cdc4202b63dc9f4d.jpg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P&amp;P_Paketempfang,P&amp;P_Packstation ,P&amp;P_01_TC: Produkt+Service,P&amp;P_02_Portfolio: Paket,P&amp;P_03_ND: Educational</a:t>
                      </a:r>
                    </a:p>
                  </a:txBody>
                  <a:tcPr/>
                </a:tc>
                <a:extLst>
                  <a:ext uri="{0D108BD9-81ED-4DB2-BD59-A6C34878D82A}">
                    <a16:rowId xmlns:a16="http://schemas.microsoft.com/office/drawing/2014/main" val="2922290824"/>
                  </a:ext>
                </a:extLst>
              </a:tr>
            </a:tbl>
          </a:graphicData>
        </a:graphic>
      </p:graphicFrame>
      <p:sp>
        <p:nvSpPr>
          <p:cNvPr id="4" name="Text Placeholder 3">
            <a:extLst>
              <a:ext uri="{FF2B5EF4-FFF2-40B4-BE49-F238E27FC236}">
                <a16:creationId xmlns:a16="http://schemas.microsoft.com/office/drawing/2014/main" id="{6EC82B72-FF4A-4300-96E4-905C2AB5A26C}"/>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6181256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D09EB-6CE9-4293-BBD1-3BAE9B70BEAF}"/>
              </a:ext>
            </a:extLst>
          </p:cNvPr>
          <p:cNvSpPr>
            <a:spLocks noGrp="1"/>
          </p:cNvSpPr>
          <p:nvPr>
            <p:ph type="title"/>
          </p:nvPr>
        </p:nvSpPr>
        <p:spPr/>
        <p:txBody>
          <a:bodyPr/>
          <a:lstStyle/>
          <a:p>
            <a:r>
              <a:rPr lang="de-DE"/>
              <a:t>Facebook Facebook - Deutsche Post | Deutsche Post und DHL - 5 of 24</a:t>
            </a:r>
            <a:endParaRPr lang="en-US"/>
          </a:p>
        </p:txBody>
      </p:sp>
      <p:graphicFrame>
        <p:nvGraphicFramePr>
          <p:cNvPr id="5" name="Table Placeholder 4">
            <a:extLst>
              <a:ext uri="{FF2B5EF4-FFF2-40B4-BE49-F238E27FC236}">
                <a16:creationId xmlns:a16="http://schemas.microsoft.com/office/drawing/2014/main" id="{0D8B8AB9-62D8-43F8-973B-7A53A5DE275B}"/>
              </a:ext>
            </a:extLst>
          </p:cNvPr>
          <p:cNvGraphicFramePr>
            <a:graphicFrameLocks noGrp="1"/>
          </p:cNvGraphicFramePr>
          <p:nvPr>
            <p:ph type="tbl" sz="quarter" idx="13"/>
            <p:extLst>
              <p:ext uri="{D42A27DB-BD31-4B8C-83A1-F6EECF244321}">
                <p14:modId xmlns:p14="http://schemas.microsoft.com/office/powerpoint/2010/main" val="1725204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77319690"/>
                    </a:ext>
                  </a:extLst>
                </a:gridCol>
                <a:gridCol w="658368">
                  <a:extLst>
                    <a:ext uri="{9D8B030D-6E8A-4147-A177-3AD203B41FA5}">
                      <a16:colId xmlns:a16="http://schemas.microsoft.com/office/drawing/2014/main" val="1087304322"/>
                    </a:ext>
                  </a:extLst>
                </a:gridCol>
                <a:gridCol w="411480">
                  <a:extLst>
                    <a:ext uri="{9D8B030D-6E8A-4147-A177-3AD203B41FA5}">
                      <a16:colId xmlns:a16="http://schemas.microsoft.com/office/drawing/2014/main" val="2031418408"/>
                    </a:ext>
                  </a:extLst>
                </a:gridCol>
                <a:gridCol w="329184">
                  <a:extLst>
                    <a:ext uri="{9D8B030D-6E8A-4147-A177-3AD203B41FA5}">
                      <a16:colId xmlns:a16="http://schemas.microsoft.com/office/drawing/2014/main" val="1746010037"/>
                    </a:ext>
                  </a:extLst>
                </a:gridCol>
                <a:gridCol w="329184">
                  <a:extLst>
                    <a:ext uri="{9D8B030D-6E8A-4147-A177-3AD203B41FA5}">
                      <a16:colId xmlns:a16="http://schemas.microsoft.com/office/drawing/2014/main" val="2148174164"/>
                    </a:ext>
                  </a:extLst>
                </a:gridCol>
                <a:gridCol w="329184">
                  <a:extLst>
                    <a:ext uri="{9D8B030D-6E8A-4147-A177-3AD203B41FA5}">
                      <a16:colId xmlns:a16="http://schemas.microsoft.com/office/drawing/2014/main" val="71463635"/>
                    </a:ext>
                  </a:extLst>
                </a:gridCol>
                <a:gridCol w="329184">
                  <a:extLst>
                    <a:ext uri="{9D8B030D-6E8A-4147-A177-3AD203B41FA5}">
                      <a16:colId xmlns:a16="http://schemas.microsoft.com/office/drawing/2014/main" val="938929668"/>
                    </a:ext>
                  </a:extLst>
                </a:gridCol>
                <a:gridCol w="329184">
                  <a:extLst>
                    <a:ext uri="{9D8B030D-6E8A-4147-A177-3AD203B41FA5}">
                      <a16:colId xmlns:a16="http://schemas.microsoft.com/office/drawing/2014/main" val="1747968610"/>
                    </a:ext>
                  </a:extLst>
                </a:gridCol>
                <a:gridCol w="329184">
                  <a:extLst>
                    <a:ext uri="{9D8B030D-6E8A-4147-A177-3AD203B41FA5}">
                      <a16:colId xmlns:a16="http://schemas.microsoft.com/office/drawing/2014/main" val="1959298447"/>
                    </a:ext>
                  </a:extLst>
                </a:gridCol>
                <a:gridCol w="329184">
                  <a:extLst>
                    <a:ext uri="{9D8B030D-6E8A-4147-A177-3AD203B41FA5}">
                      <a16:colId xmlns:a16="http://schemas.microsoft.com/office/drawing/2014/main" val="2539438167"/>
                    </a:ext>
                  </a:extLst>
                </a:gridCol>
                <a:gridCol w="329184">
                  <a:extLst>
                    <a:ext uri="{9D8B030D-6E8A-4147-A177-3AD203B41FA5}">
                      <a16:colId xmlns:a16="http://schemas.microsoft.com/office/drawing/2014/main" val="2356843557"/>
                    </a:ext>
                  </a:extLst>
                </a:gridCol>
                <a:gridCol w="329184">
                  <a:extLst>
                    <a:ext uri="{9D8B030D-6E8A-4147-A177-3AD203B41FA5}">
                      <a16:colId xmlns:a16="http://schemas.microsoft.com/office/drawing/2014/main" val="3577191063"/>
                    </a:ext>
                  </a:extLst>
                </a:gridCol>
                <a:gridCol w="329184">
                  <a:extLst>
                    <a:ext uri="{9D8B030D-6E8A-4147-A177-3AD203B41FA5}">
                      <a16:colId xmlns:a16="http://schemas.microsoft.com/office/drawing/2014/main" val="4274196526"/>
                    </a:ext>
                  </a:extLst>
                </a:gridCol>
                <a:gridCol w="329184">
                  <a:extLst>
                    <a:ext uri="{9D8B030D-6E8A-4147-A177-3AD203B41FA5}">
                      <a16:colId xmlns:a16="http://schemas.microsoft.com/office/drawing/2014/main" val="2689074028"/>
                    </a:ext>
                  </a:extLst>
                </a:gridCol>
                <a:gridCol w="329184">
                  <a:extLst>
                    <a:ext uri="{9D8B030D-6E8A-4147-A177-3AD203B41FA5}">
                      <a16:colId xmlns:a16="http://schemas.microsoft.com/office/drawing/2014/main" val="4073570374"/>
                    </a:ext>
                  </a:extLst>
                </a:gridCol>
                <a:gridCol w="329184">
                  <a:extLst>
                    <a:ext uri="{9D8B030D-6E8A-4147-A177-3AD203B41FA5}">
                      <a16:colId xmlns:a16="http://schemas.microsoft.com/office/drawing/2014/main" val="1758934325"/>
                    </a:ext>
                  </a:extLst>
                </a:gridCol>
                <a:gridCol w="658368">
                  <a:extLst>
                    <a:ext uri="{9D8B030D-6E8A-4147-A177-3AD203B41FA5}">
                      <a16:colId xmlns:a16="http://schemas.microsoft.com/office/drawing/2014/main" val="2892905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254028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- 2025-01-07 09:00:02</a:t>
                      </a:r>
                      <a:r>
                        <a:rPr kumimoji="0" lang="de-DE" sz="1000" b="0" i="0" u="none" strike="noStrike" kern="1200" cap="none" spc="0" normalizeH="0" baseline="0" noProof="0">
                          <a:ln>
                            <a:noFill/>
                          </a:ln>
                          <a:solidFill>
                            <a:prstClr val="black"/>
                          </a:solidFill>
                          <a:effectLst/>
                          <a:uLnTx/>
                          <a:uFillTx/>
                          <a:latin typeface="Calibri"/>
                          <a:ea typeface="+mn-ea"/>
                          <a:cs typeface="+mn-cs"/>
                        </a:rPr>
                        <a:t>
 Liefert deine Post bis zu 4500m über NN: Unser Bärgsteiger.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https://quintly-eu-image-storage.s3.amazonaws.com/fe84abda8df16db343489bc7e9d1e28d/72a19e2499f03d6437a5937c69b8c64b.jpg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153738036"/>
                  </a:ext>
                </a:extLst>
              </a:tr>
            </a:tbl>
          </a:graphicData>
        </a:graphic>
      </p:graphicFrame>
      <p:sp>
        <p:nvSpPr>
          <p:cNvPr id="4" name="Text Placeholder 3">
            <a:extLst>
              <a:ext uri="{FF2B5EF4-FFF2-40B4-BE49-F238E27FC236}">
                <a16:creationId xmlns:a16="http://schemas.microsoft.com/office/drawing/2014/main" id="{A30B8745-DA11-4A8A-B1C2-F021E30076A0}"/>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585638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0685E-1180-40B4-99A8-5D77749564A5}"/>
              </a:ext>
            </a:extLst>
          </p:cNvPr>
          <p:cNvSpPr>
            <a:spLocks noGrp="1"/>
          </p:cNvSpPr>
          <p:nvPr>
            <p:ph type="title"/>
          </p:nvPr>
        </p:nvSpPr>
        <p:spPr/>
        <p:txBody>
          <a:bodyPr/>
          <a:lstStyle/>
          <a:p>
            <a:r>
              <a:rPr lang="de-DE"/>
              <a:t>Facebook Facebook - Deutsche Post | Deutsche Post und DHL - 6 of 24</a:t>
            </a:r>
            <a:endParaRPr lang="en-US"/>
          </a:p>
        </p:txBody>
      </p:sp>
      <p:graphicFrame>
        <p:nvGraphicFramePr>
          <p:cNvPr id="5" name="Table Placeholder 4">
            <a:extLst>
              <a:ext uri="{FF2B5EF4-FFF2-40B4-BE49-F238E27FC236}">
                <a16:creationId xmlns:a16="http://schemas.microsoft.com/office/drawing/2014/main" id="{9478F294-7CDB-450A-AB58-F999D2812327}"/>
              </a:ext>
            </a:extLst>
          </p:cNvPr>
          <p:cNvGraphicFramePr>
            <a:graphicFrameLocks noGrp="1"/>
          </p:cNvGraphicFramePr>
          <p:nvPr>
            <p:ph type="tbl" sz="quarter" idx="13"/>
            <p:extLst>
              <p:ext uri="{D42A27DB-BD31-4B8C-83A1-F6EECF244321}">
                <p14:modId xmlns:p14="http://schemas.microsoft.com/office/powerpoint/2010/main" val="2612578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15382900"/>
                    </a:ext>
                  </a:extLst>
                </a:gridCol>
                <a:gridCol w="658368">
                  <a:extLst>
                    <a:ext uri="{9D8B030D-6E8A-4147-A177-3AD203B41FA5}">
                      <a16:colId xmlns:a16="http://schemas.microsoft.com/office/drawing/2014/main" val="2622514219"/>
                    </a:ext>
                  </a:extLst>
                </a:gridCol>
                <a:gridCol w="411480">
                  <a:extLst>
                    <a:ext uri="{9D8B030D-6E8A-4147-A177-3AD203B41FA5}">
                      <a16:colId xmlns:a16="http://schemas.microsoft.com/office/drawing/2014/main" val="1430355853"/>
                    </a:ext>
                  </a:extLst>
                </a:gridCol>
                <a:gridCol w="329184">
                  <a:extLst>
                    <a:ext uri="{9D8B030D-6E8A-4147-A177-3AD203B41FA5}">
                      <a16:colId xmlns:a16="http://schemas.microsoft.com/office/drawing/2014/main" val="3419292853"/>
                    </a:ext>
                  </a:extLst>
                </a:gridCol>
                <a:gridCol w="329184">
                  <a:extLst>
                    <a:ext uri="{9D8B030D-6E8A-4147-A177-3AD203B41FA5}">
                      <a16:colId xmlns:a16="http://schemas.microsoft.com/office/drawing/2014/main" val="2544386007"/>
                    </a:ext>
                  </a:extLst>
                </a:gridCol>
                <a:gridCol w="329184">
                  <a:extLst>
                    <a:ext uri="{9D8B030D-6E8A-4147-A177-3AD203B41FA5}">
                      <a16:colId xmlns:a16="http://schemas.microsoft.com/office/drawing/2014/main" val="402167993"/>
                    </a:ext>
                  </a:extLst>
                </a:gridCol>
                <a:gridCol w="329184">
                  <a:extLst>
                    <a:ext uri="{9D8B030D-6E8A-4147-A177-3AD203B41FA5}">
                      <a16:colId xmlns:a16="http://schemas.microsoft.com/office/drawing/2014/main" val="1123390022"/>
                    </a:ext>
                  </a:extLst>
                </a:gridCol>
                <a:gridCol w="329184">
                  <a:extLst>
                    <a:ext uri="{9D8B030D-6E8A-4147-A177-3AD203B41FA5}">
                      <a16:colId xmlns:a16="http://schemas.microsoft.com/office/drawing/2014/main" val="2964502914"/>
                    </a:ext>
                  </a:extLst>
                </a:gridCol>
                <a:gridCol w="329184">
                  <a:extLst>
                    <a:ext uri="{9D8B030D-6E8A-4147-A177-3AD203B41FA5}">
                      <a16:colId xmlns:a16="http://schemas.microsoft.com/office/drawing/2014/main" val="3441146435"/>
                    </a:ext>
                  </a:extLst>
                </a:gridCol>
                <a:gridCol w="329184">
                  <a:extLst>
                    <a:ext uri="{9D8B030D-6E8A-4147-A177-3AD203B41FA5}">
                      <a16:colId xmlns:a16="http://schemas.microsoft.com/office/drawing/2014/main" val="3829452797"/>
                    </a:ext>
                  </a:extLst>
                </a:gridCol>
                <a:gridCol w="329184">
                  <a:extLst>
                    <a:ext uri="{9D8B030D-6E8A-4147-A177-3AD203B41FA5}">
                      <a16:colId xmlns:a16="http://schemas.microsoft.com/office/drawing/2014/main" val="1399184001"/>
                    </a:ext>
                  </a:extLst>
                </a:gridCol>
                <a:gridCol w="329184">
                  <a:extLst>
                    <a:ext uri="{9D8B030D-6E8A-4147-A177-3AD203B41FA5}">
                      <a16:colId xmlns:a16="http://schemas.microsoft.com/office/drawing/2014/main" val="2645131744"/>
                    </a:ext>
                  </a:extLst>
                </a:gridCol>
                <a:gridCol w="329184">
                  <a:extLst>
                    <a:ext uri="{9D8B030D-6E8A-4147-A177-3AD203B41FA5}">
                      <a16:colId xmlns:a16="http://schemas.microsoft.com/office/drawing/2014/main" val="1461275229"/>
                    </a:ext>
                  </a:extLst>
                </a:gridCol>
                <a:gridCol w="329184">
                  <a:extLst>
                    <a:ext uri="{9D8B030D-6E8A-4147-A177-3AD203B41FA5}">
                      <a16:colId xmlns:a16="http://schemas.microsoft.com/office/drawing/2014/main" val="472067626"/>
                    </a:ext>
                  </a:extLst>
                </a:gridCol>
                <a:gridCol w="329184">
                  <a:extLst>
                    <a:ext uri="{9D8B030D-6E8A-4147-A177-3AD203B41FA5}">
                      <a16:colId xmlns:a16="http://schemas.microsoft.com/office/drawing/2014/main" val="3560680842"/>
                    </a:ext>
                  </a:extLst>
                </a:gridCol>
                <a:gridCol w="329184">
                  <a:extLst>
                    <a:ext uri="{9D8B030D-6E8A-4147-A177-3AD203B41FA5}">
                      <a16:colId xmlns:a16="http://schemas.microsoft.com/office/drawing/2014/main" val="339995024"/>
                    </a:ext>
                  </a:extLst>
                </a:gridCol>
                <a:gridCol w="658368">
                  <a:extLst>
                    <a:ext uri="{9D8B030D-6E8A-4147-A177-3AD203B41FA5}">
                      <a16:colId xmlns:a16="http://schemas.microsoft.com/office/drawing/2014/main" val="2106479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170884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- 2025-01-08 09:00:02</a:t>
                      </a:r>
                      <a:r>
                        <a:rPr kumimoji="0" lang="de-DE" sz="1000" b="0" i="0" u="none" strike="noStrike" kern="1200" cap="none" spc="0" normalizeH="0" baseline="0" noProof="0">
                          <a:ln>
                            <a:noFill/>
                          </a:ln>
                          <a:solidFill>
                            <a:prstClr val="black"/>
                          </a:solidFill>
                          <a:effectLst/>
                          <a:uLnTx/>
                          <a:uFillTx/>
                          <a:latin typeface="Calibri"/>
                          <a:ea typeface="+mn-ea"/>
                          <a:cs typeface="+mn-cs"/>
                        </a:rPr>
                        <a:t>
 ❗Ja, ein:e Zusteller:in kann deinen Ausweis prüfen. Das ist Teil des Identitätsprozesses, besonders für Packstationen wichtig. 
Alternativ kannst du die Prüfung auch mit POSTIDENT durchführen, z.B. mit Fotos deines Ausweises oder der Online-Ausweisfunktion.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https://quintly-eu-image-storage.s3.amazonaws.com/fe84abda8df16db343489bc7e9d1e28d/19602cb9b044acbd8a8b56ef2977eb79.jpg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P&amp;P_Paketempfang,P&amp;P_Packstation ,P&amp;P_Post &amp; DHL App,P&amp;P_01_TC: Produkt+Service,P&amp;P_02_Portfolio: Paket,P&amp;P_03_ND: Educational</a:t>
                      </a:r>
                    </a:p>
                  </a:txBody>
                  <a:tcPr/>
                </a:tc>
                <a:extLst>
                  <a:ext uri="{0D108BD9-81ED-4DB2-BD59-A6C34878D82A}">
                    <a16:rowId xmlns:a16="http://schemas.microsoft.com/office/drawing/2014/main" val="3053725307"/>
                  </a:ext>
                </a:extLst>
              </a:tr>
            </a:tbl>
          </a:graphicData>
        </a:graphic>
      </p:graphicFrame>
      <p:sp>
        <p:nvSpPr>
          <p:cNvPr id="4" name="Text Placeholder 3">
            <a:extLst>
              <a:ext uri="{FF2B5EF4-FFF2-40B4-BE49-F238E27FC236}">
                <a16:creationId xmlns:a16="http://schemas.microsoft.com/office/drawing/2014/main" id="{7043452D-26EC-43EF-BE7E-46D498881752}"/>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218651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7C24F-E1FF-4853-B53B-0B1BD38885CA}"/>
              </a:ext>
            </a:extLst>
          </p:cNvPr>
          <p:cNvSpPr>
            <a:spLocks noGrp="1"/>
          </p:cNvSpPr>
          <p:nvPr>
            <p:ph type="title"/>
          </p:nvPr>
        </p:nvSpPr>
        <p:spPr/>
        <p:txBody>
          <a:bodyPr/>
          <a:lstStyle/>
          <a:p>
            <a:r>
              <a:rPr lang="de-DE"/>
              <a:t>Facebook Facebook - Deutsche Post | Deutsche Post und DHL - 7 of 24</a:t>
            </a:r>
            <a:endParaRPr lang="en-US"/>
          </a:p>
        </p:txBody>
      </p:sp>
      <p:graphicFrame>
        <p:nvGraphicFramePr>
          <p:cNvPr id="5" name="Table Placeholder 4">
            <a:extLst>
              <a:ext uri="{FF2B5EF4-FFF2-40B4-BE49-F238E27FC236}">
                <a16:creationId xmlns:a16="http://schemas.microsoft.com/office/drawing/2014/main" id="{C476A37D-ACDA-4485-980E-6C82ED8AB6D3}"/>
              </a:ext>
            </a:extLst>
          </p:cNvPr>
          <p:cNvGraphicFramePr>
            <a:graphicFrameLocks noGrp="1"/>
          </p:cNvGraphicFramePr>
          <p:nvPr>
            <p:ph type="tbl" sz="quarter" idx="13"/>
            <p:extLst>
              <p:ext uri="{D42A27DB-BD31-4B8C-83A1-F6EECF244321}">
                <p14:modId xmlns:p14="http://schemas.microsoft.com/office/powerpoint/2010/main" val="5958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184563636"/>
                    </a:ext>
                  </a:extLst>
                </a:gridCol>
                <a:gridCol w="658368">
                  <a:extLst>
                    <a:ext uri="{9D8B030D-6E8A-4147-A177-3AD203B41FA5}">
                      <a16:colId xmlns:a16="http://schemas.microsoft.com/office/drawing/2014/main" val="4208011132"/>
                    </a:ext>
                  </a:extLst>
                </a:gridCol>
                <a:gridCol w="411480">
                  <a:extLst>
                    <a:ext uri="{9D8B030D-6E8A-4147-A177-3AD203B41FA5}">
                      <a16:colId xmlns:a16="http://schemas.microsoft.com/office/drawing/2014/main" val="1134160188"/>
                    </a:ext>
                  </a:extLst>
                </a:gridCol>
                <a:gridCol w="329184">
                  <a:extLst>
                    <a:ext uri="{9D8B030D-6E8A-4147-A177-3AD203B41FA5}">
                      <a16:colId xmlns:a16="http://schemas.microsoft.com/office/drawing/2014/main" val="2161643562"/>
                    </a:ext>
                  </a:extLst>
                </a:gridCol>
                <a:gridCol w="329184">
                  <a:extLst>
                    <a:ext uri="{9D8B030D-6E8A-4147-A177-3AD203B41FA5}">
                      <a16:colId xmlns:a16="http://schemas.microsoft.com/office/drawing/2014/main" val="3489002166"/>
                    </a:ext>
                  </a:extLst>
                </a:gridCol>
                <a:gridCol w="329184">
                  <a:extLst>
                    <a:ext uri="{9D8B030D-6E8A-4147-A177-3AD203B41FA5}">
                      <a16:colId xmlns:a16="http://schemas.microsoft.com/office/drawing/2014/main" val="1306871603"/>
                    </a:ext>
                  </a:extLst>
                </a:gridCol>
                <a:gridCol w="329184">
                  <a:extLst>
                    <a:ext uri="{9D8B030D-6E8A-4147-A177-3AD203B41FA5}">
                      <a16:colId xmlns:a16="http://schemas.microsoft.com/office/drawing/2014/main" val="3229162411"/>
                    </a:ext>
                  </a:extLst>
                </a:gridCol>
                <a:gridCol w="329184">
                  <a:extLst>
                    <a:ext uri="{9D8B030D-6E8A-4147-A177-3AD203B41FA5}">
                      <a16:colId xmlns:a16="http://schemas.microsoft.com/office/drawing/2014/main" val="86062462"/>
                    </a:ext>
                  </a:extLst>
                </a:gridCol>
                <a:gridCol w="329184">
                  <a:extLst>
                    <a:ext uri="{9D8B030D-6E8A-4147-A177-3AD203B41FA5}">
                      <a16:colId xmlns:a16="http://schemas.microsoft.com/office/drawing/2014/main" val="408441008"/>
                    </a:ext>
                  </a:extLst>
                </a:gridCol>
                <a:gridCol w="329184">
                  <a:extLst>
                    <a:ext uri="{9D8B030D-6E8A-4147-A177-3AD203B41FA5}">
                      <a16:colId xmlns:a16="http://schemas.microsoft.com/office/drawing/2014/main" val="2605344779"/>
                    </a:ext>
                  </a:extLst>
                </a:gridCol>
                <a:gridCol w="329184">
                  <a:extLst>
                    <a:ext uri="{9D8B030D-6E8A-4147-A177-3AD203B41FA5}">
                      <a16:colId xmlns:a16="http://schemas.microsoft.com/office/drawing/2014/main" val="1097279081"/>
                    </a:ext>
                  </a:extLst>
                </a:gridCol>
                <a:gridCol w="329184">
                  <a:extLst>
                    <a:ext uri="{9D8B030D-6E8A-4147-A177-3AD203B41FA5}">
                      <a16:colId xmlns:a16="http://schemas.microsoft.com/office/drawing/2014/main" val="1450206968"/>
                    </a:ext>
                  </a:extLst>
                </a:gridCol>
                <a:gridCol w="329184">
                  <a:extLst>
                    <a:ext uri="{9D8B030D-6E8A-4147-A177-3AD203B41FA5}">
                      <a16:colId xmlns:a16="http://schemas.microsoft.com/office/drawing/2014/main" val="1776478250"/>
                    </a:ext>
                  </a:extLst>
                </a:gridCol>
                <a:gridCol w="329184">
                  <a:extLst>
                    <a:ext uri="{9D8B030D-6E8A-4147-A177-3AD203B41FA5}">
                      <a16:colId xmlns:a16="http://schemas.microsoft.com/office/drawing/2014/main" val="3379936046"/>
                    </a:ext>
                  </a:extLst>
                </a:gridCol>
                <a:gridCol w="329184">
                  <a:extLst>
                    <a:ext uri="{9D8B030D-6E8A-4147-A177-3AD203B41FA5}">
                      <a16:colId xmlns:a16="http://schemas.microsoft.com/office/drawing/2014/main" val="1168029895"/>
                    </a:ext>
                  </a:extLst>
                </a:gridCol>
                <a:gridCol w="329184">
                  <a:extLst>
                    <a:ext uri="{9D8B030D-6E8A-4147-A177-3AD203B41FA5}">
                      <a16:colId xmlns:a16="http://schemas.microsoft.com/office/drawing/2014/main" val="62311439"/>
                    </a:ext>
                  </a:extLst>
                </a:gridCol>
                <a:gridCol w="658368">
                  <a:extLst>
                    <a:ext uri="{9D8B030D-6E8A-4147-A177-3AD203B41FA5}">
                      <a16:colId xmlns:a16="http://schemas.microsoft.com/office/drawing/2014/main" val="2533866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519218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- 2025-01-09 09:00:02</a:t>
                      </a:r>
                      <a:r>
                        <a:rPr kumimoji="0" lang="de-DE" sz="1000" b="0" i="0" u="none" strike="noStrike" kern="1200" cap="none" spc="0" normalizeH="0" baseline="0" noProof="0">
                          <a:ln>
                            <a:noFill/>
                          </a:ln>
                          <a:solidFill>
                            <a:prstClr val="black"/>
                          </a:solidFill>
                          <a:effectLst/>
                          <a:uLnTx/>
                          <a:uFillTx/>
                          <a:latin typeface="Calibri"/>
                          <a:ea typeface="+mn-ea"/>
                          <a:cs typeface="+mn-cs"/>
                        </a:rPr>
                        <a:t>
 Hält dir das ganze Jahr den Rücken frei.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https://quintly-eu-image-storage.s3.amazonaws.com/fe84abda8df16db343489bc7e9d1e28d/7866d56087595047006ba9f4eada006a.jpg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P&amp;P_Paketempfang,P&amp;P_Packstation ,P&amp;P_01_TC: Produkt+Service,P&amp;P_02_Portfolio: Paket,P&amp;P_03_ND: Entertaining</a:t>
                      </a:r>
                    </a:p>
                  </a:txBody>
                  <a:tcPr/>
                </a:tc>
                <a:extLst>
                  <a:ext uri="{0D108BD9-81ED-4DB2-BD59-A6C34878D82A}">
                    <a16:rowId xmlns:a16="http://schemas.microsoft.com/office/drawing/2014/main" val="2971698150"/>
                  </a:ext>
                </a:extLst>
              </a:tr>
            </a:tbl>
          </a:graphicData>
        </a:graphic>
      </p:graphicFrame>
      <p:sp>
        <p:nvSpPr>
          <p:cNvPr id="4" name="Text Placeholder 3">
            <a:extLst>
              <a:ext uri="{FF2B5EF4-FFF2-40B4-BE49-F238E27FC236}">
                <a16:creationId xmlns:a16="http://schemas.microsoft.com/office/drawing/2014/main" id="{163D82B3-8533-4A16-98C8-12A6AE280DE1}"/>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815436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19863-32D3-4924-943B-AACF047D98D5}"/>
              </a:ext>
            </a:extLst>
          </p:cNvPr>
          <p:cNvSpPr>
            <a:spLocks noGrp="1"/>
          </p:cNvSpPr>
          <p:nvPr>
            <p:ph type="title"/>
          </p:nvPr>
        </p:nvSpPr>
        <p:spPr/>
        <p:txBody>
          <a:bodyPr/>
          <a:lstStyle/>
          <a:p>
            <a:r>
              <a:rPr lang="de-DE"/>
              <a:t>Facebook Facebook - Deutsche Post | Deutsche Post und DHL - 8 of 24</a:t>
            </a:r>
            <a:endParaRPr lang="en-US"/>
          </a:p>
        </p:txBody>
      </p:sp>
      <p:graphicFrame>
        <p:nvGraphicFramePr>
          <p:cNvPr id="5" name="Table Placeholder 4">
            <a:extLst>
              <a:ext uri="{FF2B5EF4-FFF2-40B4-BE49-F238E27FC236}">
                <a16:creationId xmlns:a16="http://schemas.microsoft.com/office/drawing/2014/main" id="{E9662A75-C764-4AC9-9A28-D434DA0357AA}"/>
              </a:ext>
            </a:extLst>
          </p:cNvPr>
          <p:cNvGraphicFramePr>
            <a:graphicFrameLocks noGrp="1"/>
          </p:cNvGraphicFramePr>
          <p:nvPr>
            <p:ph type="tbl" sz="quarter" idx="13"/>
            <p:extLst>
              <p:ext uri="{D42A27DB-BD31-4B8C-83A1-F6EECF244321}">
                <p14:modId xmlns:p14="http://schemas.microsoft.com/office/powerpoint/2010/main" val="2493865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21043114"/>
                    </a:ext>
                  </a:extLst>
                </a:gridCol>
                <a:gridCol w="658368">
                  <a:extLst>
                    <a:ext uri="{9D8B030D-6E8A-4147-A177-3AD203B41FA5}">
                      <a16:colId xmlns:a16="http://schemas.microsoft.com/office/drawing/2014/main" val="3218426907"/>
                    </a:ext>
                  </a:extLst>
                </a:gridCol>
                <a:gridCol w="411480">
                  <a:extLst>
                    <a:ext uri="{9D8B030D-6E8A-4147-A177-3AD203B41FA5}">
                      <a16:colId xmlns:a16="http://schemas.microsoft.com/office/drawing/2014/main" val="2418709478"/>
                    </a:ext>
                  </a:extLst>
                </a:gridCol>
                <a:gridCol w="329184">
                  <a:extLst>
                    <a:ext uri="{9D8B030D-6E8A-4147-A177-3AD203B41FA5}">
                      <a16:colId xmlns:a16="http://schemas.microsoft.com/office/drawing/2014/main" val="2999751720"/>
                    </a:ext>
                  </a:extLst>
                </a:gridCol>
                <a:gridCol w="329184">
                  <a:extLst>
                    <a:ext uri="{9D8B030D-6E8A-4147-A177-3AD203B41FA5}">
                      <a16:colId xmlns:a16="http://schemas.microsoft.com/office/drawing/2014/main" val="2026288389"/>
                    </a:ext>
                  </a:extLst>
                </a:gridCol>
                <a:gridCol w="329184">
                  <a:extLst>
                    <a:ext uri="{9D8B030D-6E8A-4147-A177-3AD203B41FA5}">
                      <a16:colId xmlns:a16="http://schemas.microsoft.com/office/drawing/2014/main" val="2262920775"/>
                    </a:ext>
                  </a:extLst>
                </a:gridCol>
                <a:gridCol w="329184">
                  <a:extLst>
                    <a:ext uri="{9D8B030D-6E8A-4147-A177-3AD203B41FA5}">
                      <a16:colId xmlns:a16="http://schemas.microsoft.com/office/drawing/2014/main" val="272535791"/>
                    </a:ext>
                  </a:extLst>
                </a:gridCol>
                <a:gridCol w="329184">
                  <a:extLst>
                    <a:ext uri="{9D8B030D-6E8A-4147-A177-3AD203B41FA5}">
                      <a16:colId xmlns:a16="http://schemas.microsoft.com/office/drawing/2014/main" val="4258059574"/>
                    </a:ext>
                  </a:extLst>
                </a:gridCol>
                <a:gridCol w="329184">
                  <a:extLst>
                    <a:ext uri="{9D8B030D-6E8A-4147-A177-3AD203B41FA5}">
                      <a16:colId xmlns:a16="http://schemas.microsoft.com/office/drawing/2014/main" val="993797780"/>
                    </a:ext>
                  </a:extLst>
                </a:gridCol>
                <a:gridCol w="329184">
                  <a:extLst>
                    <a:ext uri="{9D8B030D-6E8A-4147-A177-3AD203B41FA5}">
                      <a16:colId xmlns:a16="http://schemas.microsoft.com/office/drawing/2014/main" val="2836617255"/>
                    </a:ext>
                  </a:extLst>
                </a:gridCol>
                <a:gridCol w="329184">
                  <a:extLst>
                    <a:ext uri="{9D8B030D-6E8A-4147-A177-3AD203B41FA5}">
                      <a16:colId xmlns:a16="http://schemas.microsoft.com/office/drawing/2014/main" val="3832940053"/>
                    </a:ext>
                  </a:extLst>
                </a:gridCol>
                <a:gridCol w="329184">
                  <a:extLst>
                    <a:ext uri="{9D8B030D-6E8A-4147-A177-3AD203B41FA5}">
                      <a16:colId xmlns:a16="http://schemas.microsoft.com/office/drawing/2014/main" val="3224882752"/>
                    </a:ext>
                  </a:extLst>
                </a:gridCol>
                <a:gridCol w="329184">
                  <a:extLst>
                    <a:ext uri="{9D8B030D-6E8A-4147-A177-3AD203B41FA5}">
                      <a16:colId xmlns:a16="http://schemas.microsoft.com/office/drawing/2014/main" val="3548446654"/>
                    </a:ext>
                  </a:extLst>
                </a:gridCol>
                <a:gridCol w="329184">
                  <a:extLst>
                    <a:ext uri="{9D8B030D-6E8A-4147-A177-3AD203B41FA5}">
                      <a16:colId xmlns:a16="http://schemas.microsoft.com/office/drawing/2014/main" val="2562707847"/>
                    </a:ext>
                  </a:extLst>
                </a:gridCol>
                <a:gridCol w="329184">
                  <a:extLst>
                    <a:ext uri="{9D8B030D-6E8A-4147-A177-3AD203B41FA5}">
                      <a16:colId xmlns:a16="http://schemas.microsoft.com/office/drawing/2014/main" val="2422430727"/>
                    </a:ext>
                  </a:extLst>
                </a:gridCol>
                <a:gridCol w="329184">
                  <a:extLst>
                    <a:ext uri="{9D8B030D-6E8A-4147-A177-3AD203B41FA5}">
                      <a16:colId xmlns:a16="http://schemas.microsoft.com/office/drawing/2014/main" val="2966060484"/>
                    </a:ext>
                  </a:extLst>
                </a:gridCol>
                <a:gridCol w="658368">
                  <a:extLst>
                    <a:ext uri="{9D8B030D-6E8A-4147-A177-3AD203B41FA5}">
                      <a16:colId xmlns:a16="http://schemas.microsoft.com/office/drawing/2014/main" val="1609300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70549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- 2025-01-10 10:00:16</a:t>
                      </a:r>
                      <a:r>
                        <a:rPr kumimoji="0" lang="de-DE" sz="1000" b="0" i="0" u="none" strike="noStrike" kern="1200" cap="none" spc="0" normalizeH="0" baseline="0" noProof="0">
                          <a:ln>
                            <a:noFill/>
                          </a:ln>
                          <a:solidFill>
                            <a:prstClr val="black"/>
                          </a:solidFill>
                          <a:effectLst/>
                          <a:uLnTx/>
                          <a:uFillTx/>
                          <a:latin typeface="Calibri"/>
                          <a:ea typeface="+mn-ea"/>
                          <a:cs typeface="+mn-cs"/>
                        </a:rPr>
                        <a:t>
 Und Pakete mit DHL zu verschicken ist natürlich auch in!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https://quintly-eu-image-storage.s3.amazonaws.com/fe84abda8df16db343489bc7e9d1e28d/97da96bb1bb310cf0c4c4391c4e62572.jpg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678632967"/>
                  </a:ext>
                </a:extLst>
              </a:tr>
            </a:tbl>
          </a:graphicData>
        </a:graphic>
      </p:graphicFrame>
      <p:sp>
        <p:nvSpPr>
          <p:cNvPr id="4" name="Text Placeholder 3">
            <a:extLst>
              <a:ext uri="{FF2B5EF4-FFF2-40B4-BE49-F238E27FC236}">
                <a16:creationId xmlns:a16="http://schemas.microsoft.com/office/drawing/2014/main" id="{0DEC7091-918F-4E66-A9E6-A41D0F92A51A}"/>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6944418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C7B57-ECBC-4008-A8A3-FEB5C4E4A57D}"/>
              </a:ext>
            </a:extLst>
          </p:cNvPr>
          <p:cNvSpPr>
            <a:spLocks noGrp="1"/>
          </p:cNvSpPr>
          <p:nvPr>
            <p:ph type="title"/>
          </p:nvPr>
        </p:nvSpPr>
        <p:spPr/>
        <p:txBody>
          <a:bodyPr/>
          <a:lstStyle/>
          <a:p>
            <a:r>
              <a:rPr lang="de-DE"/>
              <a:t>Facebook Facebook - Deutsche Post | Deutsche Post und DHL - 9 of 24</a:t>
            </a:r>
            <a:endParaRPr lang="en-US"/>
          </a:p>
        </p:txBody>
      </p:sp>
      <p:graphicFrame>
        <p:nvGraphicFramePr>
          <p:cNvPr id="5" name="Table Placeholder 4">
            <a:extLst>
              <a:ext uri="{FF2B5EF4-FFF2-40B4-BE49-F238E27FC236}">
                <a16:creationId xmlns:a16="http://schemas.microsoft.com/office/drawing/2014/main" id="{CFD6AAF4-A329-415D-9A5C-06AE62CA842A}"/>
              </a:ext>
            </a:extLst>
          </p:cNvPr>
          <p:cNvGraphicFramePr>
            <a:graphicFrameLocks noGrp="1"/>
          </p:cNvGraphicFramePr>
          <p:nvPr>
            <p:ph type="tbl" sz="quarter" idx="13"/>
            <p:extLst>
              <p:ext uri="{D42A27DB-BD31-4B8C-83A1-F6EECF244321}">
                <p14:modId xmlns:p14="http://schemas.microsoft.com/office/powerpoint/2010/main" val="2573059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92275738"/>
                    </a:ext>
                  </a:extLst>
                </a:gridCol>
                <a:gridCol w="658368">
                  <a:extLst>
                    <a:ext uri="{9D8B030D-6E8A-4147-A177-3AD203B41FA5}">
                      <a16:colId xmlns:a16="http://schemas.microsoft.com/office/drawing/2014/main" val="1557594005"/>
                    </a:ext>
                  </a:extLst>
                </a:gridCol>
                <a:gridCol w="411480">
                  <a:extLst>
                    <a:ext uri="{9D8B030D-6E8A-4147-A177-3AD203B41FA5}">
                      <a16:colId xmlns:a16="http://schemas.microsoft.com/office/drawing/2014/main" val="17954550"/>
                    </a:ext>
                  </a:extLst>
                </a:gridCol>
                <a:gridCol w="329184">
                  <a:extLst>
                    <a:ext uri="{9D8B030D-6E8A-4147-A177-3AD203B41FA5}">
                      <a16:colId xmlns:a16="http://schemas.microsoft.com/office/drawing/2014/main" val="1471611484"/>
                    </a:ext>
                  </a:extLst>
                </a:gridCol>
                <a:gridCol w="329184">
                  <a:extLst>
                    <a:ext uri="{9D8B030D-6E8A-4147-A177-3AD203B41FA5}">
                      <a16:colId xmlns:a16="http://schemas.microsoft.com/office/drawing/2014/main" val="173445065"/>
                    </a:ext>
                  </a:extLst>
                </a:gridCol>
                <a:gridCol w="329184">
                  <a:extLst>
                    <a:ext uri="{9D8B030D-6E8A-4147-A177-3AD203B41FA5}">
                      <a16:colId xmlns:a16="http://schemas.microsoft.com/office/drawing/2014/main" val="3443811279"/>
                    </a:ext>
                  </a:extLst>
                </a:gridCol>
                <a:gridCol w="329184">
                  <a:extLst>
                    <a:ext uri="{9D8B030D-6E8A-4147-A177-3AD203B41FA5}">
                      <a16:colId xmlns:a16="http://schemas.microsoft.com/office/drawing/2014/main" val="4115693592"/>
                    </a:ext>
                  </a:extLst>
                </a:gridCol>
                <a:gridCol w="329184">
                  <a:extLst>
                    <a:ext uri="{9D8B030D-6E8A-4147-A177-3AD203B41FA5}">
                      <a16:colId xmlns:a16="http://schemas.microsoft.com/office/drawing/2014/main" val="1280208038"/>
                    </a:ext>
                  </a:extLst>
                </a:gridCol>
                <a:gridCol w="329184">
                  <a:extLst>
                    <a:ext uri="{9D8B030D-6E8A-4147-A177-3AD203B41FA5}">
                      <a16:colId xmlns:a16="http://schemas.microsoft.com/office/drawing/2014/main" val="2314181396"/>
                    </a:ext>
                  </a:extLst>
                </a:gridCol>
                <a:gridCol w="329184">
                  <a:extLst>
                    <a:ext uri="{9D8B030D-6E8A-4147-A177-3AD203B41FA5}">
                      <a16:colId xmlns:a16="http://schemas.microsoft.com/office/drawing/2014/main" val="541474560"/>
                    </a:ext>
                  </a:extLst>
                </a:gridCol>
                <a:gridCol w="329184">
                  <a:extLst>
                    <a:ext uri="{9D8B030D-6E8A-4147-A177-3AD203B41FA5}">
                      <a16:colId xmlns:a16="http://schemas.microsoft.com/office/drawing/2014/main" val="1030279141"/>
                    </a:ext>
                  </a:extLst>
                </a:gridCol>
                <a:gridCol w="329184">
                  <a:extLst>
                    <a:ext uri="{9D8B030D-6E8A-4147-A177-3AD203B41FA5}">
                      <a16:colId xmlns:a16="http://schemas.microsoft.com/office/drawing/2014/main" val="2550435284"/>
                    </a:ext>
                  </a:extLst>
                </a:gridCol>
                <a:gridCol w="329184">
                  <a:extLst>
                    <a:ext uri="{9D8B030D-6E8A-4147-A177-3AD203B41FA5}">
                      <a16:colId xmlns:a16="http://schemas.microsoft.com/office/drawing/2014/main" val="581194279"/>
                    </a:ext>
                  </a:extLst>
                </a:gridCol>
                <a:gridCol w="329184">
                  <a:extLst>
                    <a:ext uri="{9D8B030D-6E8A-4147-A177-3AD203B41FA5}">
                      <a16:colId xmlns:a16="http://schemas.microsoft.com/office/drawing/2014/main" val="2769590555"/>
                    </a:ext>
                  </a:extLst>
                </a:gridCol>
                <a:gridCol w="329184">
                  <a:extLst>
                    <a:ext uri="{9D8B030D-6E8A-4147-A177-3AD203B41FA5}">
                      <a16:colId xmlns:a16="http://schemas.microsoft.com/office/drawing/2014/main" val="4211975519"/>
                    </a:ext>
                  </a:extLst>
                </a:gridCol>
                <a:gridCol w="329184">
                  <a:extLst>
                    <a:ext uri="{9D8B030D-6E8A-4147-A177-3AD203B41FA5}">
                      <a16:colId xmlns:a16="http://schemas.microsoft.com/office/drawing/2014/main" val="1583092259"/>
                    </a:ext>
                  </a:extLst>
                </a:gridCol>
                <a:gridCol w="658368">
                  <a:extLst>
                    <a:ext uri="{9D8B030D-6E8A-4147-A177-3AD203B41FA5}">
                      <a16:colId xmlns:a16="http://schemas.microsoft.com/office/drawing/2014/main" val="2760888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392883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- 2025-01-10 16:00:02</a:t>
                      </a:r>
                      <a:r>
                        <a:rPr kumimoji="0" lang="de-DE" sz="1000" b="0" i="0" u="none" strike="noStrike" kern="1200" cap="none" spc="0" normalizeH="0" baseline="0" noProof="0">
                          <a:ln>
                            <a:noFill/>
                          </a:ln>
                          <a:solidFill>
                            <a:prstClr val="black"/>
                          </a:solidFill>
                          <a:effectLst/>
                          <a:uLnTx/>
                          <a:uFillTx/>
                          <a:latin typeface="Calibri"/>
                          <a:ea typeface="+mn-ea"/>
                          <a:cs typeface="+mn-cs"/>
                        </a:rPr>
                        <a:t>
 Wir schieben unser Rad in Richtung Wochenende! 🚲
Macht es euch nett und gemütlich. 🕯️
📷 IG: birkenwald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https://quintly-eu-image-storage.s3.amazonaws.com/fe84abda8df16db343489bc7e9d1e28d/2b4a8ed053fb654186b58d3c379d3dc4.jpg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45337828"/>
                  </a:ext>
                </a:extLst>
              </a:tr>
            </a:tbl>
          </a:graphicData>
        </a:graphic>
      </p:graphicFrame>
      <p:sp>
        <p:nvSpPr>
          <p:cNvPr id="4" name="Text Placeholder 3">
            <a:extLst>
              <a:ext uri="{FF2B5EF4-FFF2-40B4-BE49-F238E27FC236}">
                <a16:creationId xmlns:a16="http://schemas.microsoft.com/office/drawing/2014/main" id="{7FF74394-F2E9-4555-80BB-B3E8386F607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314506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D56B7-3BDE-4F58-B1D6-8437CBD00A9F}"/>
              </a:ext>
            </a:extLst>
          </p:cNvPr>
          <p:cNvSpPr>
            <a:spLocks noGrp="1"/>
          </p:cNvSpPr>
          <p:nvPr>
            <p:ph type="title"/>
          </p:nvPr>
        </p:nvSpPr>
        <p:spPr/>
        <p:txBody>
          <a:bodyPr/>
          <a:lstStyle/>
          <a:p>
            <a:r>
              <a:rPr lang="de-DE"/>
              <a:t>Facebook Facebook - Deutsche Post | Deutsche Post und DHL - 10 of 24</a:t>
            </a:r>
            <a:endParaRPr lang="en-US"/>
          </a:p>
        </p:txBody>
      </p:sp>
      <p:graphicFrame>
        <p:nvGraphicFramePr>
          <p:cNvPr id="5" name="Table Placeholder 4">
            <a:extLst>
              <a:ext uri="{FF2B5EF4-FFF2-40B4-BE49-F238E27FC236}">
                <a16:creationId xmlns:a16="http://schemas.microsoft.com/office/drawing/2014/main" id="{5CD9A165-1F03-4B10-B5D4-A586A7B15C6C}"/>
              </a:ext>
            </a:extLst>
          </p:cNvPr>
          <p:cNvGraphicFramePr>
            <a:graphicFrameLocks noGrp="1"/>
          </p:cNvGraphicFramePr>
          <p:nvPr>
            <p:ph type="tbl" sz="quarter" idx="13"/>
            <p:extLst>
              <p:ext uri="{D42A27DB-BD31-4B8C-83A1-F6EECF244321}">
                <p14:modId xmlns:p14="http://schemas.microsoft.com/office/powerpoint/2010/main" val="3283318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95824259"/>
                    </a:ext>
                  </a:extLst>
                </a:gridCol>
                <a:gridCol w="658368">
                  <a:extLst>
                    <a:ext uri="{9D8B030D-6E8A-4147-A177-3AD203B41FA5}">
                      <a16:colId xmlns:a16="http://schemas.microsoft.com/office/drawing/2014/main" val="3683773977"/>
                    </a:ext>
                  </a:extLst>
                </a:gridCol>
                <a:gridCol w="411480">
                  <a:extLst>
                    <a:ext uri="{9D8B030D-6E8A-4147-A177-3AD203B41FA5}">
                      <a16:colId xmlns:a16="http://schemas.microsoft.com/office/drawing/2014/main" val="3797824364"/>
                    </a:ext>
                  </a:extLst>
                </a:gridCol>
                <a:gridCol w="329184">
                  <a:extLst>
                    <a:ext uri="{9D8B030D-6E8A-4147-A177-3AD203B41FA5}">
                      <a16:colId xmlns:a16="http://schemas.microsoft.com/office/drawing/2014/main" val="3549594250"/>
                    </a:ext>
                  </a:extLst>
                </a:gridCol>
                <a:gridCol w="329184">
                  <a:extLst>
                    <a:ext uri="{9D8B030D-6E8A-4147-A177-3AD203B41FA5}">
                      <a16:colId xmlns:a16="http://schemas.microsoft.com/office/drawing/2014/main" val="2972782422"/>
                    </a:ext>
                  </a:extLst>
                </a:gridCol>
                <a:gridCol w="329184">
                  <a:extLst>
                    <a:ext uri="{9D8B030D-6E8A-4147-A177-3AD203B41FA5}">
                      <a16:colId xmlns:a16="http://schemas.microsoft.com/office/drawing/2014/main" val="3085961510"/>
                    </a:ext>
                  </a:extLst>
                </a:gridCol>
                <a:gridCol w="329184">
                  <a:extLst>
                    <a:ext uri="{9D8B030D-6E8A-4147-A177-3AD203B41FA5}">
                      <a16:colId xmlns:a16="http://schemas.microsoft.com/office/drawing/2014/main" val="2630397410"/>
                    </a:ext>
                  </a:extLst>
                </a:gridCol>
                <a:gridCol w="329184">
                  <a:extLst>
                    <a:ext uri="{9D8B030D-6E8A-4147-A177-3AD203B41FA5}">
                      <a16:colId xmlns:a16="http://schemas.microsoft.com/office/drawing/2014/main" val="1892383774"/>
                    </a:ext>
                  </a:extLst>
                </a:gridCol>
                <a:gridCol w="329184">
                  <a:extLst>
                    <a:ext uri="{9D8B030D-6E8A-4147-A177-3AD203B41FA5}">
                      <a16:colId xmlns:a16="http://schemas.microsoft.com/office/drawing/2014/main" val="4243287105"/>
                    </a:ext>
                  </a:extLst>
                </a:gridCol>
                <a:gridCol w="329184">
                  <a:extLst>
                    <a:ext uri="{9D8B030D-6E8A-4147-A177-3AD203B41FA5}">
                      <a16:colId xmlns:a16="http://schemas.microsoft.com/office/drawing/2014/main" val="3424094398"/>
                    </a:ext>
                  </a:extLst>
                </a:gridCol>
                <a:gridCol w="329184">
                  <a:extLst>
                    <a:ext uri="{9D8B030D-6E8A-4147-A177-3AD203B41FA5}">
                      <a16:colId xmlns:a16="http://schemas.microsoft.com/office/drawing/2014/main" val="2861144912"/>
                    </a:ext>
                  </a:extLst>
                </a:gridCol>
                <a:gridCol w="329184">
                  <a:extLst>
                    <a:ext uri="{9D8B030D-6E8A-4147-A177-3AD203B41FA5}">
                      <a16:colId xmlns:a16="http://schemas.microsoft.com/office/drawing/2014/main" val="3664553485"/>
                    </a:ext>
                  </a:extLst>
                </a:gridCol>
                <a:gridCol w="329184">
                  <a:extLst>
                    <a:ext uri="{9D8B030D-6E8A-4147-A177-3AD203B41FA5}">
                      <a16:colId xmlns:a16="http://schemas.microsoft.com/office/drawing/2014/main" val="3628023505"/>
                    </a:ext>
                  </a:extLst>
                </a:gridCol>
                <a:gridCol w="329184">
                  <a:extLst>
                    <a:ext uri="{9D8B030D-6E8A-4147-A177-3AD203B41FA5}">
                      <a16:colId xmlns:a16="http://schemas.microsoft.com/office/drawing/2014/main" val="1706710654"/>
                    </a:ext>
                  </a:extLst>
                </a:gridCol>
                <a:gridCol w="329184">
                  <a:extLst>
                    <a:ext uri="{9D8B030D-6E8A-4147-A177-3AD203B41FA5}">
                      <a16:colId xmlns:a16="http://schemas.microsoft.com/office/drawing/2014/main" val="2789093361"/>
                    </a:ext>
                  </a:extLst>
                </a:gridCol>
                <a:gridCol w="329184">
                  <a:extLst>
                    <a:ext uri="{9D8B030D-6E8A-4147-A177-3AD203B41FA5}">
                      <a16:colId xmlns:a16="http://schemas.microsoft.com/office/drawing/2014/main" val="1723099113"/>
                    </a:ext>
                  </a:extLst>
                </a:gridCol>
                <a:gridCol w="658368">
                  <a:extLst>
                    <a:ext uri="{9D8B030D-6E8A-4147-A177-3AD203B41FA5}">
                      <a16:colId xmlns:a16="http://schemas.microsoft.com/office/drawing/2014/main" val="347606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500791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- 2025-01-13 09:00:16</a:t>
                      </a:r>
                      <a:r>
                        <a:rPr kumimoji="0" lang="de-DE" sz="1000" b="0" i="0" u="none" strike="noStrike" kern="1200" cap="none" spc="0" normalizeH="0" baseline="0" noProof="0">
                          <a:ln>
                            <a:noFill/>
                          </a:ln>
                          <a:solidFill>
                            <a:prstClr val="black"/>
                          </a:solidFill>
                          <a:effectLst/>
                          <a:uLnTx/>
                          <a:uFillTx/>
                          <a:latin typeface="Calibri"/>
                          <a:ea typeface="+mn-ea"/>
                          <a:cs typeface="+mn-cs"/>
                        </a:rPr>
                        <a:t>
 1,2 km², rund 1.250 Einwohner und 7.000 Briefe + 1.700 Pakete pro Woche: Das ist Helgoland! 🙌
Die Insel ist zwar deutsches Territorium, liegt aber ca. 70 km vor dem deutschen Festland, weshalb jeder Brief und jedes Paket, das auf Helgoland ankommt, einen langen Seeweg hinter sich hat. Der Preis für ein Brief oder ein Paket ist aber trotzdem derselbe wie auf dem Festland.🚢
Die Post kommt mittags auf Helgoland an und bis zum Nachmittag muss alles erledigt sein, denn dann legt die Fähre wieder ab und nimmt die Briefe und Pakete der Insulaner:innen mit.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https://quintly-eu-image-storage.s3.amazonaws.com/fe84abda8df16db343489bc7e9d1e28d/8643e825929ff9ca4d6679fe4b14e14a.jpg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Educational</a:t>
                      </a:r>
                    </a:p>
                  </a:txBody>
                  <a:tcPr/>
                </a:tc>
                <a:extLst>
                  <a:ext uri="{0D108BD9-81ED-4DB2-BD59-A6C34878D82A}">
                    <a16:rowId xmlns:a16="http://schemas.microsoft.com/office/drawing/2014/main" val="2593048909"/>
                  </a:ext>
                </a:extLst>
              </a:tr>
            </a:tbl>
          </a:graphicData>
        </a:graphic>
      </p:graphicFrame>
      <p:sp>
        <p:nvSpPr>
          <p:cNvPr id="4" name="Text Placeholder 3">
            <a:extLst>
              <a:ext uri="{FF2B5EF4-FFF2-40B4-BE49-F238E27FC236}">
                <a16:creationId xmlns:a16="http://schemas.microsoft.com/office/drawing/2014/main" id="{50E85EBF-D566-4654-9691-50F680CDF79F}"/>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608590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32A276-7C6D-4C90-A47E-836B4E17D5C3}"/>
              </a:ext>
            </a:extLst>
          </p:cNvPr>
          <p:cNvSpPr>
            <a:spLocks noGrp="1"/>
          </p:cNvSpPr>
          <p:nvPr>
            <p:ph type="title"/>
          </p:nvPr>
        </p:nvSpPr>
        <p:spPr/>
        <p:txBody>
          <a:bodyPr/>
          <a:lstStyle/>
          <a:p>
            <a:r>
              <a:rPr lang="de-DE"/>
              <a:t>Facebook Facebook - Deutsche Post | Deutsche Post und DHL - 11 of 24</a:t>
            </a:r>
            <a:endParaRPr lang="en-US"/>
          </a:p>
        </p:txBody>
      </p:sp>
      <p:graphicFrame>
        <p:nvGraphicFramePr>
          <p:cNvPr id="5" name="Table Placeholder 4">
            <a:extLst>
              <a:ext uri="{FF2B5EF4-FFF2-40B4-BE49-F238E27FC236}">
                <a16:creationId xmlns:a16="http://schemas.microsoft.com/office/drawing/2014/main" id="{A7306490-FE06-4FE4-839C-1E4C9F6670A5}"/>
              </a:ext>
            </a:extLst>
          </p:cNvPr>
          <p:cNvGraphicFramePr>
            <a:graphicFrameLocks noGrp="1"/>
          </p:cNvGraphicFramePr>
          <p:nvPr>
            <p:ph type="tbl" sz="quarter" idx="13"/>
            <p:extLst>
              <p:ext uri="{D42A27DB-BD31-4B8C-83A1-F6EECF244321}">
                <p14:modId xmlns:p14="http://schemas.microsoft.com/office/powerpoint/2010/main" val="231273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81553367"/>
                    </a:ext>
                  </a:extLst>
                </a:gridCol>
                <a:gridCol w="658368">
                  <a:extLst>
                    <a:ext uri="{9D8B030D-6E8A-4147-A177-3AD203B41FA5}">
                      <a16:colId xmlns:a16="http://schemas.microsoft.com/office/drawing/2014/main" val="631002764"/>
                    </a:ext>
                  </a:extLst>
                </a:gridCol>
                <a:gridCol w="411480">
                  <a:extLst>
                    <a:ext uri="{9D8B030D-6E8A-4147-A177-3AD203B41FA5}">
                      <a16:colId xmlns:a16="http://schemas.microsoft.com/office/drawing/2014/main" val="96241884"/>
                    </a:ext>
                  </a:extLst>
                </a:gridCol>
                <a:gridCol w="329184">
                  <a:extLst>
                    <a:ext uri="{9D8B030D-6E8A-4147-A177-3AD203B41FA5}">
                      <a16:colId xmlns:a16="http://schemas.microsoft.com/office/drawing/2014/main" val="3709055389"/>
                    </a:ext>
                  </a:extLst>
                </a:gridCol>
                <a:gridCol w="329184">
                  <a:extLst>
                    <a:ext uri="{9D8B030D-6E8A-4147-A177-3AD203B41FA5}">
                      <a16:colId xmlns:a16="http://schemas.microsoft.com/office/drawing/2014/main" val="1779463138"/>
                    </a:ext>
                  </a:extLst>
                </a:gridCol>
                <a:gridCol w="329184">
                  <a:extLst>
                    <a:ext uri="{9D8B030D-6E8A-4147-A177-3AD203B41FA5}">
                      <a16:colId xmlns:a16="http://schemas.microsoft.com/office/drawing/2014/main" val="331625728"/>
                    </a:ext>
                  </a:extLst>
                </a:gridCol>
                <a:gridCol w="329184">
                  <a:extLst>
                    <a:ext uri="{9D8B030D-6E8A-4147-A177-3AD203B41FA5}">
                      <a16:colId xmlns:a16="http://schemas.microsoft.com/office/drawing/2014/main" val="2755488695"/>
                    </a:ext>
                  </a:extLst>
                </a:gridCol>
                <a:gridCol w="329184">
                  <a:extLst>
                    <a:ext uri="{9D8B030D-6E8A-4147-A177-3AD203B41FA5}">
                      <a16:colId xmlns:a16="http://schemas.microsoft.com/office/drawing/2014/main" val="3312870254"/>
                    </a:ext>
                  </a:extLst>
                </a:gridCol>
                <a:gridCol w="329184">
                  <a:extLst>
                    <a:ext uri="{9D8B030D-6E8A-4147-A177-3AD203B41FA5}">
                      <a16:colId xmlns:a16="http://schemas.microsoft.com/office/drawing/2014/main" val="2773347358"/>
                    </a:ext>
                  </a:extLst>
                </a:gridCol>
                <a:gridCol w="329184">
                  <a:extLst>
                    <a:ext uri="{9D8B030D-6E8A-4147-A177-3AD203B41FA5}">
                      <a16:colId xmlns:a16="http://schemas.microsoft.com/office/drawing/2014/main" val="924657571"/>
                    </a:ext>
                  </a:extLst>
                </a:gridCol>
                <a:gridCol w="329184">
                  <a:extLst>
                    <a:ext uri="{9D8B030D-6E8A-4147-A177-3AD203B41FA5}">
                      <a16:colId xmlns:a16="http://schemas.microsoft.com/office/drawing/2014/main" val="893593812"/>
                    </a:ext>
                  </a:extLst>
                </a:gridCol>
                <a:gridCol w="329184">
                  <a:extLst>
                    <a:ext uri="{9D8B030D-6E8A-4147-A177-3AD203B41FA5}">
                      <a16:colId xmlns:a16="http://schemas.microsoft.com/office/drawing/2014/main" val="1967497986"/>
                    </a:ext>
                  </a:extLst>
                </a:gridCol>
                <a:gridCol w="329184">
                  <a:extLst>
                    <a:ext uri="{9D8B030D-6E8A-4147-A177-3AD203B41FA5}">
                      <a16:colId xmlns:a16="http://schemas.microsoft.com/office/drawing/2014/main" val="2384262312"/>
                    </a:ext>
                  </a:extLst>
                </a:gridCol>
                <a:gridCol w="329184">
                  <a:extLst>
                    <a:ext uri="{9D8B030D-6E8A-4147-A177-3AD203B41FA5}">
                      <a16:colId xmlns:a16="http://schemas.microsoft.com/office/drawing/2014/main" val="3337187543"/>
                    </a:ext>
                  </a:extLst>
                </a:gridCol>
                <a:gridCol w="329184">
                  <a:extLst>
                    <a:ext uri="{9D8B030D-6E8A-4147-A177-3AD203B41FA5}">
                      <a16:colId xmlns:a16="http://schemas.microsoft.com/office/drawing/2014/main" val="28088541"/>
                    </a:ext>
                  </a:extLst>
                </a:gridCol>
                <a:gridCol w="329184">
                  <a:extLst>
                    <a:ext uri="{9D8B030D-6E8A-4147-A177-3AD203B41FA5}">
                      <a16:colId xmlns:a16="http://schemas.microsoft.com/office/drawing/2014/main" val="2474026302"/>
                    </a:ext>
                  </a:extLst>
                </a:gridCol>
                <a:gridCol w="658368">
                  <a:extLst>
                    <a:ext uri="{9D8B030D-6E8A-4147-A177-3AD203B41FA5}">
                      <a16:colId xmlns:a16="http://schemas.microsoft.com/office/drawing/2014/main" val="3725533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590461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- 2025-01-14 09:00:07</a:t>
                      </a:r>
                      <a:r>
                        <a:rPr kumimoji="0" lang="de-DE" sz="1000" b="0" i="0" u="none" strike="noStrike" kern="1200" cap="none" spc="0" normalizeH="0" baseline="0" noProof="0">
                          <a:ln>
                            <a:noFill/>
                          </a:ln>
                          <a:solidFill>
                            <a:prstClr val="black"/>
                          </a:solidFill>
                          <a:effectLst/>
                          <a:uLnTx/>
                          <a:uFillTx/>
                          <a:latin typeface="Calibri"/>
                          <a:ea typeface="+mn-ea"/>
                          <a:cs typeface="+mn-cs"/>
                        </a:rPr>
                        <a:t>
 Okay, jetzt schön cool und jugendlich darauf antworten. 😬 
"Auf easy Bro, no Stress!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https://quintly-eu-image-storage.s3.amazonaws.com/fe84abda8df16db343489bc7e9d1e28d/26c45956b4f30389dd4f435c494aef7a.jpg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0.00019415138371691 %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65941575"/>
                  </a:ext>
                </a:extLst>
              </a:tr>
            </a:tbl>
          </a:graphicData>
        </a:graphic>
      </p:graphicFrame>
      <p:sp>
        <p:nvSpPr>
          <p:cNvPr id="4" name="Text Placeholder 3">
            <a:extLst>
              <a:ext uri="{FF2B5EF4-FFF2-40B4-BE49-F238E27FC236}">
                <a16:creationId xmlns:a16="http://schemas.microsoft.com/office/drawing/2014/main" id="{5CA19A18-62E5-4E40-A95A-21090E7164BD}"/>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562693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C077E-03F7-42BD-9F59-186B6F4C36A8}"/>
              </a:ext>
            </a:extLst>
          </p:cNvPr>
          <p:cNvSpPr>
            <a:spLocks noGrp="1"/>
          </p:cNvSpPr>
          <p:nvPr>
            <p:ph type="title"/>
          </p:nvPr>
        </p:nvSpPr>
        <p:spPr/>
        <p:txBody>
          <a:bodyPr/>
          <a:lstStyle/>
          <a:p>
            <a:r>
              <a:rPr lang="de-DE"/>
              <a:t>Facebook Facebook - Deutsche Post | Deutsche Post und DHL - 12 of 24</a:t>
            </a:r>
            <a:endParaRPr lang="en-US"/>
          </a:p>
        </p:txBody>
      </p:sp>
      <p:graphicFrame>
        <p:nvGraphicFramePr>
          <p:cNvPr id="5" name="Table Placeholder 4">
            <a:extLst>
              <a:ext uri="{FF2B5EF4-FFF2-40B4-BE49-F238E27FC236}">
                <a16:creationId xmlns:a16="http://schemas.microsoft.com/office/drawing/2014/main" id="{1BC517E9-DF3A-4A6F-B801-3915E3BF0E6A}"/>
              </a:ext>
            </a:extLst>
          </p:cNvPr>
          <p:cNvGraphicFramePr>
            <a:graphicFrameLocks noGrp="1"/>
          </p:cNvGraphicFramePr>
          <p:nvPr>
            <p:ph type="tbl" sz="quarter" idx="13"/>
            <p:extLst>
              <p:ext uri="{D42A27DB-BD31-4B8C-83A1-F6EECF244321}">
                <p14:modId xmlns:p14="http://schemas.microsoft.com/office/powerpoint/2010/main" val="1432666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10578504"/>
                    </a:ext>
                  </a:extLst>
                </a:gridCol>
                <a:gridCol w="658368">
                  <a:extLst>
                    <a:ext uri="{9D8B030D-6E8A-4147-A177-3AD203B41FA5}">
                      <a16:colId xmlns:a16="http://schemas.microsoft.com/office/drawing/2014/main" val="1811447461"/>
                    </a:ext>
                  </a:extLst>
                </a:gridCol>
                <a:gridCol w="411480">
                  <a:extLst>
                    <a:ext uri="{9D8B030D-6E8A-4147-A177-3AD203B41FA5}">
                      <a16:colId xmlns:a16="http://schemas.microsoft.com/office/drawing/2014/main" val="555324834"/>
                    </a:ext>
                  </a:extLst>
                </a:gridCol>
                <a:gridCol w="329184">
                  <a:extLst>
                    <a:ext uri="{9D8B030D-6E8A-4147-A177-3AD203B41FA5}">
                      <a16:colId xmlns:a16="http://schemas.microsoft.com/office/drawing/2014/main" val="823552041"/>
                    </a:ext>
                  </a:extLst>
                </a:gridCol>
                <a:gridCol w="329184">
                  <a:extLst>
                    <a:ext uri="{9D8B030D-6E8A-4147-A177-3AD203B41FA5}">
                      <a16:colId xmlns:a16="http://schemas.microsoft.com/office/drawing/2014/main" val="2670533082"/>
                    </a:ext>
                  </a:extLst>
                </a:gridCol>
                <a:gridCol w="329184">
                  <a:extLst>
                    <a:ext uri="{9D8B030D-6E8A-4147-A177-3AD203B41FA5}">
                      <a16:colId xmlns:a16="http://schemas.microsoft.com/office/drawing/2014/main" val="843962544"/>
                    </a:ext>
                  </a:extLst>
                </a:gridCol>
                <a:gridCol w="329184">
                  <a:extLst>
                    <a:ext uri="{9D8B030D-6E8A-4147-A177-3AD203B41FA5}">
                      <a16:colId xmlns:a16="http://schemas.microsoft.com/office/drawing/2014/main" val="2289131445"/>
                    </a:ext>
                  </a:extLst>
                </a:gridCol>
                <a:gridCol w="329184">
                  <a:extLst>
                    <a:ext uri="{9D8B030D-6E8A-4147-A177-3AD203B41FA5}">
                      <a16:colId xmlns:a16="http://schemas.microsoft.com/office/drawing/2014/main" val="3887741624"/>
                    </a:ext>
                  </a:extLst>
                </a:gridCol>
                <a:gridCol w="329184">
                  <a:extLst>
                    <a:ext uri="{9D8B030D-6E8A-4147-A177-3AD203B41FA5}">
                      <a16:colId xmlns:a16="http://schemas.microsoft.com/office/drawing/2014/main" val="3792891530"/>
                    </a:ext>
                  </a:extLst>
                </a:gridCol>
                <a:gridCol w="329184">
                  <a:extLst>
                    <a:ext uri="{9D8B030D-6E8A-4147-A177-3AD203B41FA5}">
                      <a16:colId xmlns:a16="http://schemas.microsoft.com/office/drawing/2014/main" val="4142607580"/>
                    </a:ext>
                  </a:extLst>
                </a:gridCol>
                <a:gridCol w="329184">
                  <a:extLst>
                    <a:ext uri="{9D8B030D-6E8A-4147-A177-3AD203B41FA5}">
                      <a16:colId xmlns:a16="http://schemas.microsoft.com/office/drawing/2014/main" val="2804475459"/>
                    </a:ext>
                  </a:extLst>
                </a:gridCol>
                <a:gridCol w="329184">
                  <a:extLst>
                    <a:ext uri="{9D8B030D-6E8A-4147-A177-3AD203B41FA5}">
                      <a16:colId xmlns:a16="http://schemas.microsoft.com/office/drawing/2014/main" val="1058799553"/>
                    </a:ext>
                  </a:extLst>
                </a:gridCol>
                <a:gridCol w="329184">
                  <a:extLst>
                    <a:ext uri="{9D8B030D-6E8A-4147-A177-3AD203B41FA5}">
                      <a16:colId xmlns:a16="http://schemas.microsoft.com/office/drawing/2014/main" val="1765853652"/>
                    </a:ext>
                  </a:extLst>
                </a:gridCol>
                <a:gridCol w="329184">
                  <a:extLst>
                    <a:ext uri="{9D8B030D-6E8A-4147-A177-3AD203B41FA5}">
                      <a16:colId xmlns:a16="http://schemas.microsoft.com/office/drawing/2014/main" val="1079302180"/>
                    </a:ext>
                  </a:extLst>
                </a:gridCol>
                <a:gridCol w="329184">
                  <a:extLst>
                    <a:ext uri="{9D8B030D-6E8A-4147-A177-3AD203B41FA5}">
                      <a16:colId xmlns:a16="http://schemas.microsoft.com/office/drawing/2014/main" val="1679396824"/>
                    </a:ext>
                  </a:extLst>
                </a:gridCol>
                <a:gridCol w="329184">
                  <a:extLst>
                    <a:ext uri="{9D8B030D-6E8A-4147-A177-3AD203B41FA5}">
                      <a16:colId xmlns:a16="http://schemas.microsoft.com/office/drawing/2014/main" val="366372024"/>
                    </a:ext>
                  </a:extLst>
                </a:gridCol>
                <a:gridCol w="658368">
                  <a:extLst>
                    <a:ext uri="{9D8B030D-6E8A-4147-A177-3AD203B41FA5}">
                      <a16:colId xmlns:a16="http://schemas.microsoft.com/office/drawing/2014/main" val="4135796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151927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- 2025-01-15 09:34:30</a:t>
                      </a:r>
                      <a:r>
                        <a:rPr kumimoji="0" lang="de-DE" sz="1000" b="0" i="0" u="none" strike="noStrike" kern="1200" cap="none" spc="0" normalizeH="0" baseline="0" noProof="0">
                          <a:ln>
                            <a:noFill/>
                          </a:ln>
                          <a:solidFill>
                            <a:prstClr val="black"/>
                          </a:solidFill>
                          <a:effectLst/>
                          <a:uLnTx/>
                          <a:uFillTx/>
                          <a:latin typeface="Calibri"/>
                          <a:ea typeface="+mn-ea"/>
                          <a:cs typeface="+mn-cs"/>
                        </a:rPr>
                        <a:t>
 "Eines Tages werde ich auch die großen Container herumfahren." 🚚
Gefällt dir unser DHL-Mini-LKW?
📹 @siku_iw
#dhl #truck #lkw #transport #spielzeugauto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https://quintly-eu-image-storage.s3.amazonaws.com/fe84abda8df16db343489bc7e9d1e28d/f6b999fc9720a0cdd6bf14b85d9e14d6.jpg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661637608"/>
                  </a:ext>
                </a:extLst>
              </a:tr>
            </a:tbl>
          </a:graphicData>
        </a:graphic>
      </p:graphicFrame>
      <p:sp>
        <p:nvSpPr>
          <p:cNvPr id="4" name="Text Placeholder 3">
            <a:extLst>
              <a:ext uri="{FF2B5EF4-FFF2-40B4-BE49-F238E27FC236}">
                <a16:creationId xmlns:a16="http://schemas.microsoft.com/office/drawing/2014/main" id="{D4529CB3-5BC2-4BF6-85D4-33ED9D686581}"/>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294067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575A3-BBBC-47D4-9F7E-1714ED5C0EA2}"/>
              </a:ext>
            </a:extLst>
          </p:cNvPr>
          <p:cNvSpPr>
            <a:spLocks noGrp="1"/>
          </p:cNvSpPr>
          <p:nvPr>
            <p:ph type="title"/>
          </p:nvPr>
        </p:nvSpPr>
        <p:spPr/>
        <p:txBody>
          <a:bodyPr/>
          <a:lstStyle/>
          <a:p>
            <a:r>
              <a:rPr lang="de-DE"/>
              <a:t>Facebook Facebook - Deutsche Post | Deutsche Post und DHL - 13 of 24</a:t>
            </a:r>
            <a:endParaRPr lang="en-US"/>
          </a:p>
        </p:txBody>
      </p:sp>
      <p:graphicFrame>
        <p:nvGraphicFramePr>
          <p:cNvPr id="5" name="Table Placeholder 4">
            <a:extLst>
              <a:ext uri="{FF2B5EF4-FFF2-40B4-BE49-F238E27FC236}">
                <a16:creationId xmlns:a16="http://schemas.microsoft.com/office/drawing/2014/main" id="{46065B14-59AF-4AC3-BBFF-CC58C241D84D}"/>
              </a:ext>
            </a:extLst>
          </p:cNvPr>
          <p:cNvGraphicFramePr>
            <a:graphicFrameLocks noGrp="1"/>
          </p:cNvGraphicFramePr>
          <p:nvPr>
            <p:ph type="tbl" sz="quarter" idx="13"/>
            <p:extLst>
              <p:ext uri="{D42A27DB-BD31-4B8C-83A1-F6EECF244321}">
                <p14:modId xmlns:p14="http://schemas.microsoft.com/office/powerpoint/2010/main" val="413823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42642978"/>
                    </a:ext>
                  </a:extLst>
                </a:gridCol>
                <a:gridCol w="658368">
                  <a:extLst>
                    <a:ext uri="{9D8B030D-6E8A-4147-A177-3AD203B41FA5}">
                      <a16:colId xmlns:a16="http://schemas.microsoft.com/office/drawing/2014/main" val="1671793863"/>
                    </a:ext>
                  </a:extLst>
                </a:gridCol>
                <a:gridCol w="411480">
                  <a:extLst>
                    <a:ext uri="{9D8B030D-6E8A-4147-A177-3AD203B41FA5}">
                      <a16:colId xmlns:a16="http://schemas.microsoft.com/office/drawing/2014/main" val="3684267471"/>
                    </a:ext>
                  </a:extLst>
                </a:gridCol>
                <a:gridCol w="329184">
                  <a:extLst>
                    <a:ext uri="{9D8B030D-6E8A-4147-A177-3AD203B41FA5}">
                      <a16:colId xmlns:a16="http://schemas.microsoft.com/office/drawing/2014/main" val="2761680288"/>
                    </a:ext>
                  </a:extLst>
                </a:gridCol>
                <a:gridCol w="329184">
                  <a:extLst>
                    <a:ext uri="{9D8B030D-6E8A-4147-A177-3AD203B41FA5}">
                      <a16:colId xmlns:a16="http://schemas.microsoft.com/office/drawing/2014/main" val="2728877432"/>
                    </a:ext>
                  </a:extLst>
                </a:gridCol>
                <a:gridCol w="329184">
                  <a:extLst>
                    <a:ext uri="{9D8B030D-6E8A-4147-A177-3AD203B41FA5}">
                      <a16:colId xmlns:a16="http://schemas.microsoft.com/office/drawing/2014/main" val="2998362322"/>
                    </a:ext>
                  </a:extLst>
                </a:gridCol>
                <a:gridCol w="329184">
                  <a:extLst>
                    <a:ext uri="{9D8B030D-6E8A-4147-A177-3AD203B41FA5}">
                      <a16:colId xmlns:a16="http://schemas.microsoft.com/office/drawing/2014/main" val="3559037364"/>
                    </a:ext>
                  </a:extLst>
                </a:gridCol>
                <a:gridCol w="329184">
                  <a:extLst>
                    <a:ext uri="{9D8B030D-6E8A-4147-A177-3AD203B41FA5}">
                      <a16:colId xmlns:a16="http://schemas.microsoft.com/office/drawing/2014/main" val="947905140"/>
                    </a:ext>
                  </a:extLst>
                </a:gridCol>
                <a:gridCol w="329184">
                  <a:extLst>
                    <a:ext uri="{9D8B030D-6E8A-4147-A177-3AD203B41FA5}">
                      <a16:colId xmlns:a16="http://schemas.microsoft.com/office/drawing/2014/main" val="4294436433"/>
                    </a:ext>
                  </a:extLst>
                </a:gridCol>
                <a:gridCol w="329184">
                  <a:extLst>
                    <a:ext uri="{9D8B030D-6E8A-4147-A177-3AD203B41FA5}">
                      <a16:colId xmlns:a16="http://schemas.microsoft.com/office/drawing/2014/main" val="1100540888"/>
                    </a:ext>
                  </a:extLst>
                </a:gridCol>
                <a:gridCol w="329184">
                  <a:extLst>
                    <a:ext uri="{9D8B030D-6E8A-4147-A177-3AD203B41FA5}">
                      <a16:colId xmlns:a16="http://schemas.microsoft.com/office/drawing/2014/main" val="3144904563"/>
                    </a:ext>
                  </a:extLst>
                </a:gridCol>
                <a:gridCol w="329184">
                  <a:extLst>
                    <a:ext uri="{9D8B030D-6E8A-4147-A177-3AD203B41FA5}">
                      <a16:colId xmlns:a16="http://schemas.microsoft.com/office/drawing/2014/main" val="2763793886"/>
                    </a:ext>
                  </a:extLst>
                </a:gridCol>
                <a:gridCol w="329184">
                  <a:extLst>
                    <a:ext uri="{9D8B030D-6E8A-4147-A177-3AD203B41FA5}">
                      <a16:colId xmlns:a16="http://schemas.microsoft.com/office/drawing/2014/main" val="3430734815"/>
                    </a:ext>
                  </a:extLst>
                </a:gridCol>
                <a:gridCol w="329184">
                  <a:extLst>
                    <a:ext uri="{9D8B030D-6E8A-4147-A177-3AD203B41FA5}">
                      <a16:colId xmlns:a16="http://schemas.microsoft.com/office/drawing/2014/main" val="3229366211"/>
                    </a:ext>
                  </a:extLst>
                </a:gridCol>
                <a:gridCol w="329184">
                  <a:extLst>
                    <a:ext uri="{9D8B030D-6E8A-4147-A177-3AD203B41FA5}">
                      <a16:colId xmlns:a16="http://schemas.microsoft.com/office/drawing/2014/main" val="944775589"/>
                    </a:ext>
                  </a:extLst>
                </a:gridCol>
                <a:gridCol w="329184">
                  <a:extLst>
                    <a:ext uri="{9D8B030D-6E8A-4147-A177-3AD203B41FA5}">
                      <a16:colId xmlns:a16="http://schemas.microsoft.com/office/drawing/2014/main" val="196864143"/>
                    </a:ext>
                  </a:extLst>
                </a:gridCol>
                <a:gridCol w="658368">
                  <a:extLst>
                    <a:ext uri="{9D8B030D-6E8A-4147-A177-3AD203B41FA5}">
                      <a16:colId xmlns:a16="http://schemas.microsoft.com/office/drawing/2014/main" val="693926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92878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- 2025-01-16 09:00:02</a:t>
                      </a:r>
                      <a:r>
                        <a:rPr kumimoji="0" lang="de-DE" sz="1000" b="0" i="0" u="none" strike="noStrike" kern="1200" cap="none" spc="0" normalizeH="0" baseline="0" noProof="0">
                          <a:ln>
                            <a:noFill/>
                          </a:ln>
                          <a:solidFill>
                            <a:prstClr val="black"/>
                          </a:solidFill>
                          <a:effectLst/>
                          <a:uLnTx/>
                          <a:uFillTx/>
                          <a:latin typeface="Calibri"/>
                          <a:ea typeface="+mn-ea"/>
                          <a:cs typeface="+mn-cs"/>
                        </a:rPr>
                        <a:t>
 Die ersten beiden Ziffern deiner Postleitzahl verraten, welcher Paket-Typ du bist. ✉️💛
Wir sind unermüdliche Geschenke-Verschicker:in 😎 
Und du?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https://quintly-eu-image-storage.s3.amazonaws.com/fe84abda8df16db343489bc7e9d1e28d/07bdc0dadc9d50e4c14e998db928201d.jpg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629970690"/>
                  </a:ext>
                </a:extLst>
              </a:tr>
            </a:tbl>
          </a:graphicData>
        </a:graphic>
      </p:graphicFrame>
      <p:sp>
        <p:nvSpPr>
          <p:cNvPr id="4" name="Text Placeholder 3">
            <a:extLst>
              <a:ext uri="{FF2B5EF4-FFF2-40B4-BE49-F238E27FC236}">
                <a16:creationId xmlns:a16="http://schemas.microsoft.com/office/drawing/2014/main" id="{64E4E424-D75E-44AF-8331-E1FB4869E8F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0023457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6183F-6D8F-46CB-9CC0-AD37477FA01F}"/>
              </a:ext>
            </a:extLst>
          </p:cNvPr>
          <p:cNvSpPr>
            <a:spLocks noGrp="1"/>
          </p:cNvSpPr>
          <p:nvPr>
            <p:ph type="title"/>
          </p:nvPr>
        </p:nvSpPr>
        <p:spPr/>
        <p:txBody>
          <a:bodyPr/>
          <a:lstStyle/>
          <a:p>
            <a:r>
              <a:rPr lang="de-DE"/>
              <a:t>Facebook Facebook - Deutsche Post | Deutsche Post und DHL - 14 of 24</a:t>
            </a:r>
            <a:endParaRPr lang="en-US"/>
          </a:p>
        </p:txBody>
      </p:sp>
      <p:graphicFrame>
        <p:nvGraphicFramePr>
          <p:cNvPr id="5" name="Table Placeholder 4">
            <a:extLst>
              <a:ext uri="{FF2B5EF4-FFF2-40B4-BE49-F238E27FC236}">
                <a16:creationId xmlns:a16="http://schemas.microsoft.com/office/drawing/2014/main" id="{66CC83CC-1D74-43BB-9BE1-5824835BC4AD}"/>
              </a:ext>
            </a:extLst>
          </p:cNvPr>
          <p:cNvGraphicFramePr>
            <a:graphicFrameLocks noGrp="1"/>
          </p:cNvGraphicFramePr>
          <p:nvPr>
            <p:ph type="tbl" sz="quarter" idx="13"/>
            <p:extLst>
              <p:ext uri="{D42A27DB-BD31-4B8C-83A1-F6EECF244321}">
                <p14:modId xmlns:p14="http://schemas.microsoft.com/office/powerpoint/2010/main" val="47183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514822191"/>
                    </a:ext>
                  </a:extLst>
                </a:gridCol>
                <a:gridCol w="658368">
                  <a:extLst>
                    <a:ext uri="{9D8B030D-6E8A-4147-A177-3AD203B41FA5}">
                      <a16:colId xmlns:a16="http://schemas.microsoft.com/office/drawing/2014/main" val="1306508986"/>
                    </a:ext>
                  </a:extLst>
                </a:gridCol>
                <a:gridCol w="411480">
                  <a:extLst>
                    <a:ext uri="{9D8B030D-6E8A-4147-A177-3AD203B41FA5}">
                      <a16:colId xmlns:a16="http://schemas.microsoft.com/office/drawing/2014/main" val="1602071923"/>
                    </a:ext>
                  </a:extLst>
                </a:gridCol>
                <a:gridCol w="329184">
                  <a:extLst>
                    <a:ext uri="{9D8B030D-6E8A-4147-A177-3AD203B41FA5}">
                      <a16:colId xmlns:a16="http://schemas.microsoft.com/office/drawing/2014/main" val="2860318865"/>
                    </a:ext>
                  </a:extLst>
                </a:gridCol>
                <a:gridCol w="329184">
                  <a:extLst>
                    <a:ext uri="{9D8B030D-6E8A-4147-A177-3AD203B41FA5}">
                      <a16:colId xmlns:a16="http://schemas.microsoft.com/office/drawing/2014/main" val="325877402"/>
                    </a:ext>
                  </a:extLst>
                </a:gridCol>
                <a:gridCol w="329184">
                  <a:extLst>
                    <a:ext uri="{9D8B030D-6E8A-4147-A177-3AD203B41FA5}">
                      <a16:colId xmlns:a16="http://schemas.microsoft.com/office/drawing/2014/main" val="648807189"/>
                    </a:ext>
                  </a:extLst>
                </a:gridCol>
                <a:gridCol w="329184">
                  <a:extLst>
                    <a:ext uri="{9D8B030D-6E8A-4147-A177-3AD203B41FA5}">
                      <a16:colId xmlns:a16="http://schemas.microsoft.com/office/drawing/2014/main" val="1415426118"/>
                    </a:ext>
                  </a:extLst>
                </a:gridCol>
                <a:gridCol w="329184">
                  <a:extLst>
                    <a:ext uri="{9D8B030D-6E8A-4147-A177-3AD203B41FA5}">
                      <a16:colId xmlns:a16="http://schemas.microsoft.com/office/drawing/2014/main" val="2236877167"/>
                    </a:ext>
                  </a:extLst>
                </a:gridCol>
                <a:gridCol w="329184">
                  <a:extLst>
                    <a:ext uri="{9D8B030D-6E8A-4147-A177-3AD203B41FA5}">
                      <a16:colId xmlns:a16="http://schemas.microsoft.com/office/drawing/2014/main" val="1889599505"/>
                    </a:ext>
                  </a:extLst>
                </a:gridCol>
                <a:gridCol w="329184">
                  <a:extLst>
                    <a:ext uri="{9D8B030D-6E8A-4147-A177-3AD203B41FA5}">
                      <a16:colId xmlns:a16="http://schemas.microsoft.com/office/drawing/2014/main" val="4231738821"/>
                    </a:ext>
                  </a:extLst>
                </a:gridCol>
                <a:gridCol w="329184">
                  <a:extLst>
                    <a:ext uri="{9D8B030D-6E8A-4147-A177-3AD203B41FA5}">
                      <a16:colId xmlns:a16="http://schemas.microsoft.com/office/drawing/2014/main" val="2250891554"/>
                    </a:ext>
                  </a:extLst>
                </a:gridCol>
                <a:gridCol w="329184">
                  <a:extLst>
                    <a:ext uri="{9D8B030D-6E8A-4147-A177-3AD203B41FA5}">
                      <a16:colId xmlns:a16="http://schemas.microsoft.com/office/drawing/2014/main" val="1462766703"/>
                    </a:ext>
                  </a:extLst>
                </a:gridCol>
                <a:gridCol w="329184">
                  <a:extLst>
                    <a:ext uri="{9D8B030D-6E8A-4147-A177-3AD203B41FA5}">
                      <a16:colId xmlns:a16="http://schemas.microsoft.com/office/drawing/2014/main" val="2901033982"/>
                    </a:ext>
                  </a:extLst>
                </a:gridCol>
                <a:gridCol w="329184">
                  <a:extLst>
                    <a:ext uri="{9D8B030D-6E8A-4147-A177-3AD203B41FA5}">
                      <a16:colId xmlns:a16="http://schemas.microsoft.com/office/drawing/2014/main" val="3515881570"/>
                    </a:ext>
                  </a:extLst>
                </a:gridCol>
                <a:gridCol w="329184">
                  <a:extLst>
                    <a:ext uri="{9D8B030D-6E8A-4147-A177-3AD203B41FA5}">
                      <a16:colId xmlns:a16="http://schemas.microsoft.com/office/drawing/2014/main" val="3555216346"/>
                    </a:ext>
                  </a:extLst>
                </a:gridCol>
                <a:gridCol w="329184">
                  <a:extLst>
                    <a:ext uri="{9D8B030D-6E8A-4147-A177-3AD203B41FA5}">
                      <a16:colId xmlns:a16="http://schemas.microsoft.com/office/drawing/2014/main" val="3839652346"/>
                    </a:ext>
                  </a:extLst>
                </a:gridCol>
                <a:gridCol w="658368">
                  <a:extLst>
                    <a:ext uri="{9D8B030D-6E8A-4147-A177-3AD203B41FA5}">
                      <a16:colId xmlns:a16="http://schemas.microsoft.com/office/drawing/2014/main" val="1365899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27909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- 2025-01-17 09:00:02</a:t>
                      </a:r>
                      <a:r>
                        <a:rPr kumimoji="0" lang="de-DE" sz="1000" b="0" i="0" u="none" strike="noStrike" kern="1200" cap="none" spc="0" normalizeH="0" baseline="0" noProof="0">
                          <a:ln>
                            <a:noFill/>
                          </a:ln>
                          <a:solidFill>
                            <a:prstClr val="black"/>
                          </a:solidFill>
                          <a:effectLst/>
                          <a:uLnTx/>
                          <a:uFillTx/>
                          <a:latin typeface="Calibri"/>
                          <a:ea typeface="+mn-ea"/>
                          <a:cs typeface="+mn-cs"/>
                        </a:rPr>
                        <a:t>
 Na, wusstest du, dass wir dein Paket auch direkt mitnehmen können? 
Einfach Retoure anmelden, Zustellenden das Paket mitgeben und den Weg zum Paketshop sparen.👌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https://quintly-eu-image-storage.s3.amazonaws.com/fe84abda8df16db343489bc7e9d1e28d/7d8fdb1154e535368818082d6a41acde.jpg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P&amp;P_Paketversand,P&amp;P_01_TC: Produkt+Service,P&amp;P_02_Portfolio: Paket,P&amp;P_03_ND: Educational,P&amp;P_Retoure</a:t>
                      </a:r>
                    </a:p>
                  </a:txBody>
                  <a:tcPr/>
                </a:tc>
                <a:extLst>
                  <a:ext uri="{0D108BD9-81ED-4DB2-BD59-A6C34878D82A}">
                    <a16:rowId xmlns:a16="http://schemas.microsoft.com/office/drawing/2014/main" val="2340847636"/>
                  </a:ext>
                </a:extLst>
              </a:tr>
            </a:tbl>
          </a:graphicData>
        </a:graphic>
      </p:graphicFrame>
      <p:sp>
        <p:nvSpPr>
          <p:cNvPr id="4" name="Text Placeholder 3">
            <a:extLst>
              <a:ext uri="{FF2B5EF4-FFF2-40B4-BE49-F238E27FC236}">
                <a16:creationId xmlns:a16="http://schemas.microsoft.com/office/drawing/2014/main" id="{B8B2D16F-37FE-4358-8C0C-5C32633196F2}"/>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4169450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1D58C-68D6-432A-B1B7-91D2740BC60F}"/>
              </a:ext>
            </a:extLst>
          </p:cNvPr>
          <p:cNvSpPr>
            <a:spLocks noGrp="1"/>
          </p:cNvSpPr>
          <p:nvPr>
            <p:ph type="title"/>
          </p:nvPr>
        </p:nvSpPr>
        <p:spPr/>
        <p:txBody>
          <a:bodyPr/>
          <a:lstStyle/>
          <a:p>
            <a:r>
              <a:rPr lang="de-DE"/>
              <a:t>Facebook Facebook - Deutsche Post | Deutsche Post und DHL - 15 of 24</a:t>
            </a:r>
            <a:endParaRPr lang="en-US"/>
          </a:p>
        </p:txBody>
      </p:sp>
      <p:graphicFrame>
        <p:nvGraphicFramePr>
          <p:cNvPr id="5" name="Table Placeholder 4">
            <a:extLst>
              <a:ext uri="{FF2B5EF4-FFF2-40B4-BE49-F238E27FC236}">
                <a16:creationId xmlns:a16="http://schemas.microsoft.com/office/drawing/2014/main" id="{20B2A097-EAD2-4E16-9A77-D7E20571D64A}"/>
              </a:ext>
            </a:extLst>
          </p:cNvPr>
          <p:cNvGraphicFramePr>
            <a:graphicFrameLocks noGrp="1"/>
          </p:cNvGraphicFramePr>
          <p:nvPr>
            <p:ph type="tbl" sz="quarter" idx="13"/>
            <p:extLst>
              <p:ext uri="{D42A27DB-BD31-4B8C-83A1-F6EECF244321}">
                <p14:modId xmlns:p14="http://schemas.microsoft.com/office/powerpoint/2010/main" val="2594988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80840745"/>
                    </a:ext>
                  </a:extLst>
                </a:gridCol>
                <a:gridCol w="658368">
                  <a:extLst>
                    <a:ext uri="{9D8B030D-6E8A-4147-A177-3AD203B41FA5}">
                      <a16:colId xmlns:a16="http://schemas.microsoft.com/office/drawing/2014/main" val="3194404954"/>
                    </a:ext>
                  </a:extLst>
                </a:gridCol>
                <a:gridCol w="411480">
                  <a:extLst>
                    <a:ext uri="{9D8B030D-6E8A-4147-A177-3AD203B41FA5}">
                      <a16:colId xmlns:a16="http://schemas.microsoft.com/office/drawing/2014/main" val="3378377551"/>
                    </a:ext>
                  </a:extLst>
                </a:gridCol>
                <a:gridCol w="329184">
                  <a:extLst>
                    <a:ext uri="{9D8B030D-6E8A-4147-A177-3AD203B41FA5}">
                      <a16:colId xmlns:a16="http://schemas.microsoft.com/office/drawing/2014/main" val="3710480469"/>
                    </a:ext>
                  </a:extLst>
                </a:gridCol>
                <a:gridCol w="329184">
                  <a:extLst>
                    <a:ext uri="{9D8B030D-6E8A-4147-A177-3AD203B41FA5}">
                      <a16:colId xmlns:a16="http://schemas.microsoft.com/office/drawing/2014/main" val="2754498708"/>
                    </a:ext>
                  </a:extLst>
                </a:gridCol>
                <a:gridCol w="329184">
                  <a:extLst>
                    <a:ext uri="{9D8B030D-6E8A-4147-A177-3AD203B41FA5}">
                      <a16:colId xmlns:a16="http://schemas.microsoft.com/office/drawing/2014/main" val="3407376682"/>
                    </a:ext>
                  </a:extLst>
                </a:gridCol>
                <a:gridCol w="329184">
                  <a:extLst>
                    <a:ext uri="{9D8B030D-6E8A-4147-A177-3AD203B41FA5}">
                      <a16:colId xmlns:a16="http://schemas.microsoft.com/office/drawing/2014/main" val="1678318368"/>
                    </a:ext>
                  </a:extLst>
                </a:gridCol>
                <a:gridCol w="329184">
                  <a:extLst>
                    <a:ext uri="{9D8B030D-6E8A-4147-A177-3AD203B41FA5}">
                      <a16:colId xmlns:a16="http://schemas.microsoft.com/office/drawing/2014/main" val="624634994"/>
                    </a:ext>
                  </a:extLst>
                </a:gridCol>
                <a:gridCol w="329184">
                  <a:extLst>
                    <a:ext uri="{9D8B030D-6E8A-4147-A177-3AD203B41FA5}">
                      <a16:colId xmlns:a16="http://schemas.microsoft.com/office/drawing/2014/main" val="3706387980"/>
                    </a:ext>
                  </a:extLst>
                </a:gridCol>
                <a:gridCol w="329184">
                  <a:extLst>
                    <a:ext uri="{9D8B030D-6E8A-4147-A177-3AD203B41FA5}">
                      <a16:colId xmlns:a16="http://schemas.microsoft.com/office/drawing/2014/main" val="2632513492"/>
                    </a:ext>
                  </a:extLst>
                </a:gridCol>
                <a:gridCol w="329184">
                  <a:extLst>
                    <a:ext uri="{9D8B030D-6E8A-4147-A177-3AD203B41FA5}">
                      <a16:colId xmlns:a16="http://schemas.microsoft.com/office/drawing/2014/main" val="1764757535"/>
                    </a:ext>
                  </a:extLst>
                </a:gridCol>
                <a:gridCol w="329184">
                  <a:extLst>
                    <a:ext uri="{9D8B030D-6E8A-4147-A177-3AD203B41FA5}">
                      <a16:colId xmlns:a16="http://schemas.microsoft.com/office/drawing/2014/main" val="2591698024"/>
                    </a:ext>
                  </a:extLst>
                </a:gridCol>
                <a:gridCol w="329184">
                  <a:extLst>
                    <a:ext uri="{9D8B030D-6E8A-4147-A177-3AD203B41FA5}">
                      <a16:colId xmlns:a16="http://schemas.microsoft.com/office/drawing/2014/main" val="3227931052"/>
                    </a:ext>
                  </a:extLst>
                </a:gridCol>
                <a:gridCol w="329184">
                  <a:extLst>
                    <a:ext uri="{9D8B030D-6E8A-4147-A177-3AD203B41FA5}">
                      <a16:colId xmlns:a16="http://schemas.microsoft.com/office/drawing/2014/main" val="1740515912"/>
                    </a:ext>
                  </a:extLst>
                </a:gridCol>
                <a:gridCol w="329184">
                  <a:extLst>
                    <a:ext uri="{9D8B030D-6E8A-4147-A177-3AD203B41FA5}">
                      <a16:colId xmlns:a16="http://schemas.microsoft.com/office/drawing/2014/main" val="3348697681"/>
                    </a:ext>
                  </a:extLst>
                </a:gridCol>
                <a:gridCol w="329184">
                  <a:extLst>
                    <a:ext uri="{9D8B030D-6E8A-4147-A177-3AD203B41FA5}">
                      <a16:colId xmlns:a16="http://schemas.microsoft.com/office/drawing/2014/main" val="733469574"/>
                    </a:ext>
                  </a:extLst>
                </a:gridCol>
                <a:gridCol w="658368">
                  <a:extLst>
                    <a:ext uri="{9D8B030D-6E8A-4147-A177-3AD203B41FA5}">
                      <a16:colId xmlns:a16="http://schemas.microsoft.com/office/drawing/2014/main" val="3846384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48296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- 2025-01-20 09:00:02</a:t>
                      </a:r>
                      <a:r>
                        <a:rPr kumimoji="0" lang="de-DE" sz="1000" b="0" i="0" u="none" strike="noStrike" kern="1200" cap="none" spc="0" normalizeH="0" baseline="0" noProof="0">
                          <a:ln>
                            <a:noFill/>
                          </a:ln>
                          <a:solidFill>
                            <a:prstClr val="black"/>
                          </a:solidFill>
                          <a:effectLst/>
                          <a:uLnTx/>
                          <a:uFillTx/>
                          <a:latin typeface="Calibri"/>
                          <a:ea typeface="+mn-ea"/>
                          <a:cs typeface="+mn-cs"/>
                        </a:rPr>
                        <a:t>
 Errätst du, wo genau wir hier waren?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https://quintly-eu-image-storage.s3.amazonaws.com/fe84abda8df16db343489bc7e9d1e28d/7ce9b88dcca3e99d54671e0940e645fe.jpg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625792971"/>
                  </a:ext>
                </a:extLst>
              </a:tr>
            </a:tbl>
          </a:graphicData>
        </a:graphic>
      </p:graphicFrame>
      <p:sp>
        <p:nvSpPr>
          <p:cNvPr id="4" name="Text Placeholder 3">
            <a:extLst>
              <a:ext uri="{FF2B5EF4-FFF2-40B4-BE49-F238E27FC236}">
                <a16:creationId xmlns:a16="http://schemas.microsoft.com/office/drawing/2014/main" id="{B55254E9-4B16-4974-93A5-CE3170FF20FE}"/>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687520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183B5-4D87-4825-B55D-53E3F08E124F}"/>
              </a:ext>
            </a:extLst>
          </p:cNvPr>
          <p:cNvSpPr>
            <a:spLocks noGrp="1"/>
          </p:cNvSpPr>
          <p:nvPr>
            <p:ph type="title"/>
          </p:nvPr>
        </p:nvSpPr>
        <p:spPr/>
        <p:txBody>
          <a:bodyPr/>
          <a:lstStyle/>
          <a:p>
            <a:r>
              <a:rPr lang="de-DE"/>
              <a:t>Facebook Facebook - Deutsche Post | Deutsche Post und DHL - 16 of 24</a:t>
            </a:r>
            <a:endParaRPr lang="en-US"/>
          </a:p>
        </p:txBody>
      </p:sp>
      <p:graphicFrame>
        <p:nvGraphicFramePr>
          <p:cNvPr id="5" name="Table Placeholder 4">
            <a:extLst>
              <a:ext uri="{FF2B5EF4-FFF2-40B4-BE49-F238E27FC236}">
                <a16:creationId xmlns:a16="http://schemas.microsoft.com/office/drawing/2014/main" id="{C38456D9-6484-4332-B3C2-C99D96DA6B1E}"/>
              </a:ext>
            </a:extLst>
          </p:cNvPr>
          <p:cNvGraphicFramePr>
            <a:graphicFrameLocks noGrp="1"/>
          </p:cNvGraphicFramePr>
          <p:nvPr>
            <p:ph type="tbl" sz="quarter" idx="13"/>
            <p:extLst>
              <p:ext uri="{D42A27DB-BD31-4B8C-83A1-F6EECF244321}">
                <p14:modId xmlns:p14="http://schemas.microsoft.com/office/powerpoint/2010/main" val="1323902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718445270"/>
                    </a:ext>
                  </a:extLst>
                </a:gridCol>
                <a:gridCol w="658368">
                  <a:extLst>
                    <a:ext uri="{9D8B030D-6E8A-4147-A177-3AD203B41FA5}">
                      <a16:colId xmlns:a16="http://schemas.microsoft.com/office/drawing/2014/main" val="2392745794"/>
                    </a:ext>
                  </a:extLst>
                </a:gridCol>
                <a:gridCol w="411480">
                  <a:extLst>
                    <a:ext uri="{9D8B030D-6E8A-4147-A177-3AD203B41FA5}">
                      <a16:colId xmlns:a16="http://schemas.microsoft.com/office/drawing/2014/main" val="1179367388"/>
                    </a:ext>
                  </a:extLst>
                </a:gridCol>
                <a:gridCol w="329184">
                  <a:extLst>
                    <a:ext uri="{9D8B030D-6E8A-4147-A177-3AD203B41FA5}">
                      <a16:colId xmlns:a16="http://schemas.microsoft.com/office/drawing/2014/main" val="4280912799"/>
                    </a:ext>
                  </a:extLst>
                </a:gridCol>
                <a:gridCol w="329184">
                  <a:extLst>
                    <a:ext uri="{9D8B030D-6E8A-4147-A177-3AD203B41FA5}">
                      <a16:colId xmlns:a16="http://schemas.microsoft.com/office/drawing/2014/main" val="2953416969"/>
                    </a:ext>
                  </a:extLst>
                </a:gridCol>
                <a:gridCol w="329184">
                  <a:extLst>
                    <a:ext uri="{9D8B030D-6E8A-4147-A177-3AD203B41FA5}">
                      <a16:colId xmlns:a16="http://schemas.microsoft.com/office/drawing/2014/main" val="2063626247"/>
                    </a:ext>
                  </a:extLst>
                </a:gridCol>
                <a:gridCol w="329184">
                  <a:extLst>
                    <a:ext uri="{9D8B030D-6E8A-4147-A177-3AD203B41FA5}">
                      <a16:colId xmlns:a16="http://schemas.microsoft.com/office/drawing/2014/main" val="1979652052"/>
                    </a:ext>
                  </a:extLst>
                </a:gridCol>
                <a:gridCol w="329184">
                  <a:extLst>
                    <a:ext uri="{9D8B030D-6E8A-4147-A177-3AD203B41FA5}">
                      <a16:colId xmlns:a16="http://schemas.microsoft.com/office/drawing/2014/main" val="686313035"/>
                    </a:ext>
                  </a:extLst>
                </a:gridCol>
                <a:gridCol w="329184">
                  <a:extLst>
                    <a:ext uri="{9D8B030D-6E8A-4147-A177-3AD203B41FA5}">
                      <a16:colId xmlns:a16="http://schemas.microsoft.com/office/drawing/2014/main" val="2109618175"/>
                    </a:ext>
                  </a:extLst>
                </a:gridCol>
                <a:gridCol w="329184">
                  <a:extLst>
                    <a:ext uri="{9D8B030D-6E8A-4147-A177-3AD203B41FA5}">
                      <a16:colId xmlns:a16="http://schemas.microsoft.com/office/drawing/2014/main" val="3293020497"/>
                    </a:ext>
                  </a:extLst>
                </a:gridCol>
                <a:gridCol w="329184">
                  <a:extLst>
                    <a:ext uri="{9D8B030D-6E8A-4147-A177-3AD203B41FA5}">
                      <a16:colId xmlns:a16="http://schemas.microsoft.com/office/drawing/2014/main" val="4149932664"/>
                    </a:ext>
                  </a:extLst>
                </a:gridCol>
                <a:gridCol w="329184">
                  <a:extLst>
                    <a:ext uri="{9D8B030D-6E8A-4147-A177-3AD203B41FA5}">
                      <a16:colId xmlns:a16="http://schemas.microsoft.com/office/drawing/2014/main" val="2617378327"/>
                    </a:ext>
                  </a:extLst>
                </a:gridCol>
                <a:gridCol w="329184">
                  <a:extLst>
                    <a:ext uri="{9D8B030D-6E8A-4147-A177-3AD203B41FA5}">
                      <a16:colId xmlns:a16="http://schemas.microsoft.com/office/drawing/2014/main" val="2983150480"/>
                    </a:ext>
                  </a:extLst>
                </a:gridCol>
                <a:gridCol w="329184">
                  <a:extLst>
                    <a:ext uri="{9D8B030D-6E8A-4147-A177-3AD203B41FA5}">
                      <a16:colId xmlns:a16="http://schemas.microsoft.com/office/drawing/2014/main" val="4194528716"/>
                    </a:ext>
                  </a:extLst>
                </a:gridCol>
                <a:gridCol w="329184">
                  <a:extLst>
                    <a:ext uri="{9D8B030D-6E8A-4147-A177-3AD203B41FA5}">
                      <a16:colId xmlns:a16="http://schemas.microsoft.com/office/drawing/2014/main" val="454728326"/>
                    </a:ext>
                  </a:extLst>
                </a:gridCol>
                <a:gridCol w="329184">
                  <a:extLst>
                    <a:ext uri="{9D8B030D-6E8A-4147-A177-3AD203B41FA5}">
                      <a16:colId xmlns:a16="http://schemas.microsoft.com/office/drawing/2014/main" val="2512808903"/>
                    </a:ext>
                  </a:extLst>
                </a:gridCol>
                <a:gridCol w="658368">
                  <a:extLst>
                    <a:ext uri="{9D8B030D-6E8A-4147-A177-3AD203B41FA5}">
                      <a16:colId xmlns:a16="http://schemas.microsoft.com/office/drawing/2014/main" val="87901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56853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- 2025-01-21 09:00:17</a:t>
                      </a:r>
                      <a:r>
                        <a:rPr kumimoji="0" lang="de-DE" sz="1000" b="0" i="0" u="none" strike="noStrike" kern="1200" cap="none" spc="0" normalizeH="0" baseline="0" noProof="0">
                          <a:ln>
                            <a:noFill/>
                          </a:ln>
                          <a:solidFill>
                            <a:prstClr val="black"/>
                          </a:solidFill>
                          <a:effectLst/>
                          <a:uLnTx/>
                          <a:uFillTx/>
                          <a:latin typeface="Calibri"/>
                          <a:ea typeface="+mn-ea"/>
                          <a:cs typeface="+mn-cs"/>
                        </a:rPr>
                        <a:t>
 Heute ist weltweiter Tag der Jogginghose - da haben wir mal ein paar neue Entwürfe gebastelt! 👖
Na, welche ist dein Favorit? Die Klassiker aus Baumwolle und Polyester, der Raver-Style oder die Business-Jogginghose?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https://quintly-eu-image-storage.s3.amazonaws.com/fe84abda8df16db343489bc7e9d1e28d/93d3183cbf6b6d442c58d61a55c465af.jpg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197368275"/>
                  </a:ext>
                </a:extLst>
              </a:tr>
            </a:tbl>
          </a:graphicData>
        </a:graphic>
      </p:graphicFrame>
      <p:sp>
        <p:nvSpPr>
          <p:cNvPr id="4" name="Text Placeholder 3">
            <a:extLst>
              <a:ext uri="{FF2B5EF4-FFF2-40B4-BE49-F238E27FC236}">
                <a16:creationId xmlns:a16="http://schemas.microsoft.com/office/drawing/2014/main" id="{B43FCB30-AD2C-443C-817D-91C7182BA76A}"/>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399806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46EB6-D61C-41B1-BEC3-1DA62199BC26}"/>
              </a:ext>
            </a:extLst>
          </p:cNvPr>
          <p:cNvSpPr>
            <a:spLocks noGrp="1"/>
          </p:cNvSpPr>
          <p:nvPr>
            <p:ph type="title"/>
          </p:nvPr>
        </p:nvSpPr>
        <p:spPr/>
        <p:txBody>
          <a:bodyPr/>
          <a:lstStyle/>
          <a:p>
            <a:r>
              <a:rPr lang="de-DE"/>
              <a:t>Facebook Facebook - Deutsche Post | Deutsche Post und DHL - 17 of 24</a:t>
            </a:r>
            <a:endParaRPr lang="en-US"/>
          </a:p>
        </p:txBody>
      </p:sp>
      <p:graphicFrame>
        <p:nvGraphicFramePr>
          <p:cNvPr id="5" name="Table Placeholder 4">
            <a:extLst>
              <a:ext uri="{FF2B5EF4-FFF2-40B4-BE49-F238E27FC236}">
                <a16:creationId xmlns:a16="http://schemas.microsoft.com/office/drawing/2014/main" id="{F9958D8A-AFB3-4831-8980-408CCA62BD5C}"/>
              </a:ext>
            </a:extLst>
          </p:cNvPr>
          <p:cNvGraphicFramePr>
            <a:graphicFrameLocks noGrp="1"/>
          </p:cNvGraphicFramePr>
          <p:nvPr>
            <p:ph type="tbl" sz="quarter" idx="13"/>
            <p:extLst>
              <p:ext uri="{D42A27DB-BD31-4B8C-83A1-F6EECF244321}">
                <p14:modId xmlns:p14="http://schemas.microsoft.com/office/powerpoint/2010/main" val="1348031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174950459"/>
                    </a:ext>
                  </a:extLst>
                </a:gridCol>
                <a:gridCol w="658368">
                  <a:extLst>
                    <a:ext uri="{9D8B030D-6E8A-4147-A177-3AD203B41FA5}">
                      <a16:colId xmlns:a16="http://schemas.microsoft.com/office/drawing/2014/main" val="2980454577"/>
                    </a:ext>
                  </a:extLst>
                </a:gridCol>
                <a:gridCol w="411480">
                  <a:extLst>
                    <a:ext uri="{9D8B030D-6E8A-4147-A177-3AD203B41FA5}">
                      <a16:colId xmlns:a16="http://schemas.microsoft.com/office/drawing/2014/main" val="2047509560"/>
                    </a:ext>
                  </a:extLst>
                </a:gridCol>
                <a:gridCol w="329184">
                  <a:extLst>
                    <a:ext uri="{9D8B030D-6E8A-4147-A177-3AD203B41FA5}">
                      <a16:colId xmlns:a16="http://schemas.microsoft.com/office/drawing/2014/main" val="2250041159"/>
                    </a:ext>
                  </a:extLst>
                </a:gridCol>
                <a:gridCol w="329184">
                  <a:extLst>
                    <a:ext uri="{9D8B030D-6E8A-4147-A177-3AD203B41FA5}">
                      <a16:colId xmlns:a16="http://schemas.microsoft.com/office/drawing/2014/main" val="4064245686"/>
                    </a:ext>
                  </a:extLst>
                </a:gridCol>
                <a:gridCol w="329184">
                  <a:extLst>
                    <a:ext uri="{9D8B030D-6E8A-4147-A177-3AD203B41FA5}">
                      <a16:colId xmlns:a16="http://schemas.microsoft.com/office/drawing/2014/main" val="3643225698"/>
                    </a:ext>
                  </a:extLst>
                </a:gridCol>
                <a:gridCol w="329184">
                  <a:extLst>
                    <a:ext uri="{9D8B030D-6E8A-4147-A177-3AD203B41FA5}">
                      <a16:colId xmlns:a16="http://schemas.microsoft.com/office/drawing/2014/main" val="391550970"/>
                    </a:ext>
                  </a:extLst>
                </a:gridCol>
                <a:gridCol w="329184">
                  <a:extLst>
                    <a:ext uri="{9D8B030D-6E8A-4147-A177-3AD203B41FA5}">
                      <a16:colId xmlns:a16="http://schemas.microsoft.com/office/drawing/2014/main" val="852020688"/>
                    </a:ext>
                  </a:extLst>
                </a:gridCol>
                <a:gridCol w="329184">
                  <a:extLst>
                    <a:ext uri="{9D8B030D-6E8A-4147-A177-3AD203B41FA5}">
                      <a16:colId xmlns:a16="http://schemas.microsoft.com/office/drawing/2014/main" val="3263161020"/>
                    </a:ext>
                  </a:extLst>
                </a:gridCol>
                <a:gridCol w="329184">
                  <a:extLst>
                    <a:ext uri="{9D8B030D-6E8A-4147-A177-3AD203B41FA5}">
                      <a16:colId xmlns:a16="http://schemas.microsoft.com/office/drawing/2014/main" val="2047397492"/>
                    </a:ext>
                  </a:extLst>
                </a:gridCol>
                <a:gridCol w="329184">
                  <a:extLst>
                    <a:ext uri="{9D8B030D-6E8A-4147-A177-3AD203B41FA5}">
                      <a16:colId xmlns:a16="http://schemas.microsoft.com/office/drawing/2014/main" val="2753120102"/>
                    </a:ext>
                  </a:extLst>
                </a:gridCol>
                <a:gridCol w="329184">
                  <a:extLst>
                    <a:ext uri="{9D8B030D-6E8A-4147-A177-3AD203B41FA5}">
                      <a16:colId xmlns:a16="http://schemas.microsoft.com/office/drawing/2014/main" val="2714120195"/>
                    </a:ext>
                  </a:extLst>
                </a:gridCol>
                <a:gridCol w="329184">
                  <a:extLst>
                    <a:ext uri="{9D8B030D-6E8A-4147-A177-3AD203B41FA5}">
                      <a16:colId xmlns:a16="http://schemas.microsoft.com/office/drawing/2014/main" val="3051385254"/>
                    </a:ext>
                  </a:extLst>
                </a:gridCol>
                <a:gridCol w="329184">
                  <a:extLst>
                    <a:ext uri="{9D8B030D-6E8A-4147-A177-3AD203B41FA5}">
                      <a16:colId xmlns:a16="http://schemas.microsoft.com/office/drawing/2014/main" val="2440926140"/>
                    </a:ext>
                  </a:extLst>
                </a:gridCol>
                <a:gridCol w="329184">
                  <a:extLst>
                    <a:ext uri="{9D8B030D-6E8A-4147-A177-3AD203B41FA5}">
                      <a16:colId xmlns:a16="http://schemas.microsoft.com/office/drawing/2014/main" val="4291138731"/>
                    </a:ext>
                  </a:extLst>
                </a:gridCol>
                <a:gridCol w="329184">
                  <a:extLst>
                    <a:ext uri="{9D8B030D-6E8A-4147-A177-3AD203B41FA5}">
                      <a16:colId xmlns:a16="http://schemas.microsoft.com/office/drawing/2014/main" val="2406498939"/>
                    </a:ext>
                  </a:extLst>
                </a:gridCol>
                <a:gridCol w="658368">
                  <a:extLst>
                    <a:ext uri="{9D8B030D-6E8A-4147-A177-3AD203B41FA5}">
                      <a16:colId xmlns:a16="http://schemas.microsoft.com/office/drawing/2014/main" val="3966031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10827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- 2025-01-23 09:14:32</a:t>
                      </a:r>
                      <a:r>
                        <a:rPr kumimoji="0" lang="de-DE" sz="1000" b="0" i="0" u="none" strike="noStrike" kern="1200" cap="none" spc="0" normalizeH="0" baseline="0" noProof="0">
                          <a:ln>
                            <a:noFill/>
                          </a:ln>
                          <a:solidFill>
                            <a:prstClr val="black"/>
                          </a:solidFill>
                          <a:effectLst/>
                          <a:uLnTx/>
                          <a:uFillTx/>
                          <a:latin typeface="Calibri"/>
                          <a:ea typeface="+mn-ea"/>
                          <a:cs typeface="+mn-cs"/>
                        </a:rPr>
                        <a:t>
 Hast du Bock auf eine 100€-REWE-Geschenkkarte?
Sehr gut, denn wir haben 15.000 Packstationen &amp; Poststationen zu feiern und verlosen 10 Stück davon für deine Haushaltskasse! 🥳
REWE und DHL sind ein Dream Team. 🤝 Deswegen stehen schon an rund 1.250 REWE-Märkten unsere Packstationen, damit du vor dem Einkauf noch schnell dein Paket abholen oder verschicken kannst.
Wie du mitmachen kannst? Teile diesen Beitrag, schenke ihm ein Like 💛 und nimm an unserer Umfrage teil: https://surveys.dpdhl.com/zlpakbkikx?l=de
Wir drücken dir die Daumen!✊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https://quintly-eu-image-storage.s3.amazonaws.com/fe84abda8df16db343489bc7e9d1e28d/72073da6089fb392759b71c4c38c2370.jpg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1.552899117417 %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P&amp;P_Packstation ,P&amp;P_01_TC: Corporate/ Brand,P&amp;P_03_ND: News/ Information</a:t>
                      </a:r>
                    </a:p>
                  </a:txBody>
                  <a:tcPr/>
                </a:tc>
                <a:extLst>
                  <a:ext uri="{0D108BD9-81ED-4DB2-BD59-A6C34878D82A}">
                    <a16:rowId xmlns:a16="http://schemas.microsoft.com/office/drawing/2014/main" val="3570781963"/>
                  </a:ext>
                </a:extLst>
              </a:tr>
            </a:tbl>
          </a:graphicData>
        </a:graphic>
      </p:graphicFrame>
      <p:sp>
        <p:nvSpPr>
          <p:cNvPr id="4" name="Text Placeholder 3">
            <a:extLst>
              <a:ext uri="{FF2B5EF4-FFF2-40B4-BE49-F238E27FC236}">
                <a16:creationId xmlns:a16="http://schemas.microsoft.com/office/drawing/2014/main" id="{C28FFF4F-0F8F-42A9-8F6C-F4465EFBF6CC}"/>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698051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D349A-E565-4086-9907-D6A0B389767A}"/>
              </a:ext>
            </a:extLst>
          </p:cNvPr>
          <p:cNvSpPr>
            <a:spLocks noGrp="1"/>
          </p:cNvSpPr>
          <p:nvPr>
            <p:ph type="title"/>
          </p:nvPr>
        </p:nvSpPr>
        <p:spPr/>
        <p:txBody>
          <a:bodyPr/>
          <a:lstStyle/>
          <a:p>
            <a:r>
              <a:rPr lang="de-DE"/>
              <a:t>Facebook Facebook - Deutsche Post | Deutsche Post und DHL - 18 of 24</a:t>
            </a:r>
            <a:endParaRPr lang="en-US"/>
          </a:p>
        </p:txBody>
      </p:sp>
      <p:graphicFrame>
        <p:nvGraphicFramePr>
          <p:cNvPr id="5" name="Table Placeholder 4">
            <a:extLst>
              <a:ext uri="{FF2B5EF4-FFF2-40B4-BE49-F238E27FC236}">
                <a16:creationId xmlns:a16="http://schemas.microsoft.com/office/drawing/2014/main" id="{B36872BD-3F84-4B98-A07B-F847B15F361D}"/>
              </a:ext>
            </a:extLst>
          </p:cNvPr>
          <p:cNvGraphicFramePr>
            <a:graphicFrameLocks noGrp="1"/>
          </p:cNvGraphicFramePr>
          <p:nvPr>
            <p:ph type="tbl" sz="quarter" idx="13"/>
            <p:extLst>
              <p:ext uri="{D42A27DB-BD31-4B8C-83A1-F6EECF244321}">
                <p14:modId xmlns:p14="http://schemas.microsoft.com/office/powerpoint/2010/main" val="1873729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16509697"/>
                    </a:ext>
                  </a:extLst>
                </a:gridCol>
                <a:gridCol w="658368">
                  <a:extLst>
                    <a:ext uri="{9D8B030D-6E8A-4147-A177-3AD203B41FA5}">
                      <a16:colId xmlns:a16="http://schemas.microsoft.com/office/drawing/2014/main" val="1176809750"/>
                    </a:ext>
                  </a:extLst>
                </a:gridCol>
                <a:gridCol w="411480">
                  <a:extLst>
                    <a:ext uri="{9D8B030D-6E8A-4147-A177-3AD203B41FA5}">
                      <a16:colId xmlns:a16="http://schemas.microsoft.com/office/drawing/2014/main" val="3667613353"/>
                    </a:ext>
                  </a:extLst>
                </a:gridCol>
                <a:gridCol w="329184">
                  <a:extLst>
                    <a:ext uri="{9D8B030D-6E8A-4147-A177-3AD203B41FA5}">
                      <a16:colId xmlns:a16="http://schemas.microsoft.com/office/drawing/2014/main" val="1310982644"/>
                    </a:ext>
                  </a:extLst>
                </a:gridCol>
                <a:gridCol w="329184">
                  <a:extLst>
                    <a:ext uri="{9D8B030D-6E8A-4147-A177-3AD203B41FA5}">
                      <a16:colId xmlns:a16="http://schemas.microsoft.com/office/drawing/2014/main" val="2696582894"/>
                    </a:ext>
                  </a:extLst>
                </a:gridCol>
                <a:gridCol w="329184">
                  <a:extLst>
                    <a:ext uri="{9D8B030D-6E8A-4147-A177-3AD203B41FA5}">
                      <a16:colId xmlns:a16="http://schemas.microsoft.com/office/drawing/2014/main" val="3416957789"/>
                    </a:ext>
                  </a:extLst>
                </a:gridCol>
                <a:gridCol w="329184">
                  <a:extLst>
                    <a:ext uri="{9D8B030D-6E8A-4147-A177-3AD203B41FA5}">
                      <a16:colId xmlns:a16="http://schemas.microsoft.com/office/drawing/2014/main" val="3130752603"/>
                    </a:ext>
                  </a:extLst>
                </a:gridCol>
                <a:gridCol w="329184">
                  <a:extLst>
                    <a:ext uri="{9D8B030D-6E8A-4147-A177-3AD203B41FA5}">
                      <a16:colId xmlns:a16="http://schemas.microsoft.com/office/drawing/2014/main" val="2658409533"/>
                    </a:ext>
                  </a:extLst>
                </a:gridCol>
                <a:gridCol w="329184">
                  <a:extLst>
                    <a:ext uri="{9D8B030D-6E8A-4147-A177-3AD203B41FA5}">
                      <a16:colId xmlns:a16="http://schemas.microsoft.com/office/drawing/2014/main" val="588772476"/>
                    </a:ext>
                  </a:extLst>
                </a:gridCol>
                <a:gridCol w="329184">
                  <a:extLst>
                    <a:ext uri="{9D8B030D-6E8A-4147-A177-3AD203B41FA5}">
                      <a16:colId xmlns:a16="http://schemas.microsoft.com/office/drawing/2014/main" val="954348546"/>
                    </a:ext>
                  </a:extLst>
                </a:gridCol>
                <a:gridCol w="329184">
                  <a:extLst>
                    <a:ext uri="{9D8B030D-6E8A-4147-A177-3AD203B41FA5}">
                      <a16:colId xmlns:a16="http://schemas.microsoft.com/office/drawing/2014/main" val="471870515"/>
                    </a:ext>
                  </a:extLst>
                </a:gridCol>
                <a:gridCol w="329184">
                  <a:extLst>
                    <a:ext uri="{9D8B030D-6E8A-4147-A177-3AD203B41FA5}">
                      <a16:colId xmlns:a16="http://schemas.microsoft.com/office/drawing/2014/main" val="3776867911"/>
                    </a:ext>
                  </a:extLst>
                </a:gridCol>
                <a:gridCol w="329184">
                  <a:extLst>
                    <a:ext uri="{9D8B030D-6E8A-4147-A177-3AD203B41FA5}">
                      <a16:colId xmlns:a16="http://schemas.microsoft.com/office/drawing/2014/main" val="4082876960"/>
                    </a:ext>
                  </a:extLst>
                </a:gridCol>
                <a:gridCol w="329184">
                  <a:extLst>
                    <a:ext uri="{9D8B030D-6E8A-4147-A177-3AD203B41FA5}">
                      <a16:colId xmlns:a16="http://schemas.microsoft.com/office/drawing/2014/main" val="3434455437"/>
                    </a:ext>
                  </a:extLst>
                </a:gridCol>
                <a:gridCol w="329184">
                  <a:extLst>
                    <a:ext uri="{9D8B030D-6E8A-4147-A177-3AD203B41FA5}">
                      <a16:colId xmlns:a16="http://schemas.microsoft.com/office/drawing/2014/main" val="2723664281"/>
                    </a:ext>
                  </a:extLst>
                </a:gridCol>
                <a:gridCol w="329184">
                  <a:extLst>
                    <a:ext uri="{9D8B030D-6E8A-4147-A177-3AD203B41FA5}">
                      <a16:colId xmlns:a16="http://schemas.microsoft.com/office/drawing/2014/main" val="3113478039"/>
                    </a:ext>
                  </a:extLst>
                </a:gridCol>
                <a:gridCol w="658368">
                  <a:extLst>
                    <a:ext uri="{9D8B030D-6E8A-4147-A177-3AD203B41FA5}">
                      <a16:colId xmlns:a16="http://schemas.microsoft.com/office/drawing/2014/main" val="4121714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391460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- 2025-01-24 09:00:11</a:t>
                      </a:r>
                      <a:r>
                        <a:rPr kumimoji="0" lang="de-DE" sz="1000" b="0" i="0" u="none" strike="noStrike" kern="1200" cap="none" spc="0" normalizeH="0" baseline="0" noProof="0">
                          <a:ln>
                            <a:noFill/>
                          </a:ln>
                          <a:solidFill>
                            <a:prstClr val="black"/>
                          </a:solidFill>
                          <a:effectLst/>
                          <a:uLnTx/>
                          <a:uFillTx/>
                          <a:latin typeface="Calibri"/>
                          <a:ea typeface="+mn-ea"/>
                          <a:cs typeface="+mn-cs"/>
                        </a:rPr>
                        <a:t>
 Das Beste am Winter? Schnee, Board und Style – so sieht Abenteuer im gelben Look aus! ❄️🏂
Bist du auch ein Skihase?
📷 IG: @neliohawa.media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https://quintly-eu-image-storage.s3.amazonaws.com/fe84abda8df16db343489bc7e9d1e28d/0067f5cf3ebe0f82997a364f70fbee2e.jpg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029863957"/>
                  </a:ext>
                </a:extLst>
              </a:tr>
            </a:tbl>
          </a:graphicData>
        </a:graphic>
      </p:graphicFrame>
      <p:sp>
        <p:nvSpPr>
          <p:cNvPr id="4" name="Text Placeholder 3">
            <a:extLst>
              <a:ext uri="{FF2B5EF4-FFF2-40B4-BE49-F238E27FC236}">
                <a16:creationId xmlns:a16="http://schemas.microsoft.com/office/drawing/2014/main" id="{496B4179-80AA-44C7-8BD2-2D2F879DB53B}"/>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9056208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8B375F-83E7-41A0-9228-738542DE6D6B}"/>
              </a:ext>
            </a:extLst>
          </p:cNvPr>
          <p:cNvSpPr>
            <a:spLocks noGrp="1"/>
          </p:cNvSpPr>
          <p:nvPr>
            <p:ph type="title"/>
          </p:nvPr>
        </p:nvSpPr>
        <p:spPr/>
        <p:txBody>
          <a:bodyPr/>
          <a:lstStyle/>
          <a:p>
            <a:r>
              <a:rPr lang="de-DE"/>
              <a:t>Facebook Facebook - Deutsche Post | Deutsche Post und DHL - 19 of 24</a:t>
            </a:r>
            <a:endParaRPr lang="en-US"/>
          </a:p>
        </p:txBody>
      </p:sp>
      <p:graphicFrame>
        <p:nvGraphicFramePr>
          <p:cNvPr id="5" name="Table Placeholder 4">
            <a:extLst>
              <a:ext uri="{FF2B5EF4-FFF2-40B4-BE49-F238E27FC236}">
                <a16:creationId xmlns:a16="http://schemas.microsoft.com/office/drawing/2014/main" id="{D8D77091-3EF5-42D7-B1B2-25B9FA91D33B}"/>
              </a:ext>
            </a:extLst>
          </p:cNvPr>
          <p:cNvGraphicFramePr>
            <a:graphicFrameLocks noGrp="1"/>
          </p:cNvGraphicFramePr>
          <p:nvPr>
            <p:ph type="tbl" sz="quarter" idx="13"/>
            <p:extLst>
              <p:ext uri="{D42A27DB-BD31-4B8C-83A1-F6EECF244321}">
                <p14:modId xmlns:p14="http://schemas.microsoft.com/office/powerpoint/2010/main" val="1876701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27219501"/>
                    </a:ext>
                  </a:extLst>
                </a:gridCol>
                <a:gridCol w="658368">
                  <a:extLst>
                    <a:ext uri="{9D8B030D-6E8A-4147-A177-3AD203B41FA5}">
                      <a16:colId xmlns:a16="http://schemas.microsoft.com/office/drawing/2014/main" val="2129299330"/>
                    </a:ext>
                  </a:extLst>
                </a:gridCol>
                <a:gridCol w="411480">
                  <a:extLst>
                    <a:ext uri="{9D8B030D-6E8A-4147-A177-3AD203B41FA5}">
                      <a16:colId xmlns:a16="http://schemas.microsoft.com/office/drawing/2014/main" val="1383074238"/>
                    </a:ext>
                  </a:extLst>
                </a:gridCol>
                <a:gridCol w="329184">
                  <a:extLst>
                    <a:ext uri="{9D8B030D-6E8A-4147-A177-3AD203B41FA5}">
                      <a16:colId xmlns:a16="http://schemas.microsoft.com/office/drawing/2014/main" val="860809355"/>
                    </a:ext>
                  </a:extLst>
                </a:gridCol>
                <a:gridCol w="329184">
                  <a:extLst>
                    <a:ext uri="{9D8B030D-6E8A-4147-A177-3AD203B41FA5}">
                      <a16:colId xmlns:a16="http://schemas.microsoft.com/office/drawing/2014/main" val="249514000"/>
                    </a:ext>
                  </a:extLst>
                </a:gridCol>
                <a:gridCol w="329184">
                  <a:extLst>
                    <a:ext uri="{9D8B030D-6E8A-4147-A177-3AD203B41FA5}">
                      <a16:colId xmlns:a16="http://schemas.microsoft.com/office/drawing/2014/main" val="2992612601"/>
                    </a:ext>
                  </a:extLst>
                </a:gridCol>
                <a:gridCol w="329184">
                  <a:extLst>
                    <a:ext uri="{9D8B030D-6E8A-4147-A177-3AD203B41FA5}">
                      <a16:colId xmlns:a16="http://schemas.microsoft.com/office/drawing/2014/main" val="1414031748"/>
                    </a:ext>
                  </a:extLst>
                </a:gridCol>
                <a:gridCol w="329184">
                  <a:extLst>
                    <a:ext uri="{9D8B030D-6E8A-4147-A177-3AD203B41FA5}">
                      <a16:colId xmlns:a16="http://schemas.microsoft.com/office/drawing/2014/main" val="927503804"/>
                    </a:ext>
                  </a:extLst>
                </a:gridCol>
                <a:gridCol w="329184">
                  <a:extLst>
                    <a:ext uri="{9D8B030D-6E8A-4147-A177-3AD203B41FA5}">
                      <a16:colId xmlns:a16="http://schemas.microsoft.com/office/drawing/2014/main" val="3245765705"/>
                    </a:ext>
                  </a:extLst>
                </a:gridCol>
                <a:gridCol w="329184">
                  <a:extLst>
                    <a:ext uri="{9D8B030D-6E8A-4147-A177-3AD203B41FA5}">
                      <a16:colId xmlns:a16="http://schemas.microsoft.com/office/drawing/2014/main" val="2173949839"/>
                    </a:ext>
                  </a:extLst>
                </a:gridCol>
                <a:gridCol w="329184">
                  <a:extLst>
                    <a:ext uri="{9D8B030D-6E8A-4147-A177-3AD203B41FA5}">
                      <a16:colId xmlns:a16="http://schemas.microsoft.com/office/drawing/2014/main" val="2312597995"/>
                    </a:ext>
                  </a:extLst>
                </a:gridCol>
                <a:gridCol w="329184">
                  <a:extLst>
                    <a:ext uri="{9D8B030D-6E8A-4147-A177-3AD203B41FA5}">
                      <a16:colId xmlns:a16="http://schemas.microsoft.com/office/drawing/2014/main" val="2412611354"/>
                    </a:ext>
                  </a:extLst>
                </a:gridCol>
                <a:gridCol w="329184">
                  <a:extLst>
                    <a:ext uri="{9D8B030D-6E8A-4147-A177-3AD203B41FA5}">
                      <a16:colId xmlns:a16="http://schemas.microsoft.com/office/drawing/2014/main" val="2003099044"/>
                    </a:ext>
                  </a:extLst>
                </a:gridCol>
                <a:gridCol w="329184">
                  <a:extLst>
                    <a:ext uri="{9D8B030D-6E8A-4147-A177-3AD203B41FA5}">
                      <a16:colId xmlns:a16="http://schemas.microsoft.com/office/drawing/2014/main" val="3701748963"/>
                    </a:ext>
                  </a:extLst>
                </a:gridCol>
                <a:gridCol w="329184">
                  <a:extLst>
                    <a:ext uri="{9D8B030D-6E8A-4147-A177-3AD203B41FA5}">
                      <a16:colId xmlns:a16="http://schemas.microsoft.com/office/drawing/2014/main" val="3072237024"/>
                    </a:ext>
                  </a:extLst>
                </a:gridCol>
                <a:gridCol w="329184">
                  <a:extLst>
                    <a:ext uri="{9D8B030D-6E8A-4147-A177-3AD203B41FA5}">
                      <a16:colId xmlns:a16="http://schemas.microsoft.com/office/drawing/2014/main" val="748493185"/>
                    </a:ext>
                  </a:extLst>
                </a:gridCol>
                <a:gridCol w="658368">
                  <a:extLst>
                    <a:ext uri="{9D8B030D-6E8A-4147-A177-3AD203B41FA5}">
                      <a16:colId xmlns:a16="http://schemas.microsoft.com/office/drawing/2014/main" val="1558380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694937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- 2025-01-27 09:00:04</a:t>
                      </a:r>
                      <a:r>
                        <a:rPr kumimoji="0" lang="de-DE" sz="1000" b="0" i="0" u="none" strike="noStrike" kern="1200" cap="none" spc="0" normalizeH="0" baseline="0" noProof="0">
                          <a:ln>
                            <a:noFill/>
                          </a:ln>
                          <a:solidFill>
                            <a:prstClr val="black"/>
                          </a:solidFill>
                          <a:effectLst/>
                          <a:uLnTx/>
                          <a:uFillTx/>
                          <a:latin typeface="Calibri"/>
                          <a:ea typeface="+mn-ea"/>
                          <a:cs typeface="+mn-cs"/>
                        </a:rPr>
                        <a:t>
 Im Alltag noch schnell was für die Umwelt tun? 🌿 
Na klar! Mit unserem GoGreen-Versand kannst du festlegen, dass dein Paket bestimmte Strecken per Bahn zurücklegt und Emissionen einspart.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https://quintly-eu-image-storage.s3.amazonaws.com/fe84abda8df16db343489bc7e9d1e28d/e3137412e8b5aea5869b99a636b85782.jpg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Paket,P&amp;P_01_TC: Nachhaltig+Produkt,P&amp;P_03_ND: Educational</a:t>
                      </a:r>
                    </a:p>
                  </a:txBody>
                  <a:tcPr/>
                </a:tc>
                <a:extLst>
                  <a:ext uri="{0D108BD9-81ED-4DB2-BD59-A6C34878D82A}">
                    <a16:rowId xmlns:a16="http://schemas.microsoft.com/office/drawing/2014/main" val="350502007"/>
                  </a:ext>
                </a:extLst>
              </a:tr>
            </a:tbl>
          </a:graphicData>
        </a:graphic>
      </p:graphicFrame>
      <p:sp>
        <p:nvSpPr>
          <p:cNvPr id="4" name="Text Placeholder 3">
            <a:extLst>
              <a:ext uri="{FF2B5EF4-FFF2-40B4-BE49-F238E27FC236}">
                <a16:creationId xmlns:a16="http://schemas.microsoft.com/office/drawing/2014/main" id="{0D7EBDAD-2017-42D2-BBD4-39797F10295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874718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33A108-9FCB-4D9A-BCD4-DF91950DB0D6}"/>
              </a:ext>
            </a:extLst>
          </p:cNvPr>
          <p:cNvSpPr>
            <a:spLocks noGrp="1"/>
          </p:cNvSpPr>
          <p:nvPr>
            <p:ph type="title"/>
          </p:nvPr>
        </p:nvSpPr>
        <p:spPr/>
        <p:txBody>
          <a:bodyPr/>
          <a:lstStyle/>
          <a:p>
            <a:r>
              <a:rPr lang="de-DE"/>
              <a:t>Facebook Facebook - Deutsche Post | Deutsche Post und DHL - 20 of 24</a:t>
            </a:r>
            <a:endParaRPr lang="en-US"/>
          </a:p>
        </p:txBody>
      </p:sp>
      <p:graphicFrame>
        <p:nvGraphicFramePr>
          <p:cNvPr id="5" name="Table Placeholder 4">
            <a:extLst>
              <a:ext uri="{FF2B5EF4-FFF2-40B4-BE49-F238E27FC236}">
                <a16:creationId xmlns:a16="http://schemas.microsoft.com/office/drawing/2014/main" id="{E15CA442-25F3-4117-9093-DA646A45476E}"/>
              </a:ext>
            </a:extLst>
          </p:cNvPr>
          <p:cNvGraphicFramePr>
            <a:graphicFrameLocks noGrp="1"/>
          </p:cNvGraphicFramePr>
          <p:nvPr>
            <p:ph type="tbl" sz="quarter" idx="13"/>
            <p:extLst>
              <p:ext uri="{D42A27DB-BD31-4B8C-83A1-F6EECF244321}">
                <p14:modId xmlns:p14="http://schemas.microsoft.com/office/powerpoint/2010/main" val="3731447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20604934"/>
                    </a:ext>
                  </a:extLst>
                </a:gridCol>
                <a:gridCol w="658368">
                  <a:extLst>
                    <a:ext uri="{9D8B030D-6E8A-4147-A177-3AD203B41FA5}">
                      <a16:colId xmlns:a16="http://schemas.microsoft.com/office/drawing/2014/main" val="797877162"/>
                    </a:ext>
                  </a:extLst>
                </a:gridCol>
                <a:gridCol w="411480">
                  <a:extLst>
                    <a:ext uri="{9D8B030D-6E8A-4147-A177-3AD203B41FA5}">
                      <a16:colId xmlns:a16="http://schemas.microsoft.com/office/drawing/2014/main" val="1385900356"/>
                    </a:ext>
                  </a:extLst>
                </a:gridCol>
                <a:gridCol w="329184">
                  <a:extLst>
                    <a:ext uri="{9D8B030D-6E8A-4147-A177-3AD203B41FA5}">
                      <a16:colId xmlns:a16="http://schemas.microsoft.com/office/drawing/2014/main" val="1207445568"/>
                    </a:ext>
                  </a:extLst>
                </a:gridCol>
                <a:gridCol w="329184">
                  <a:extLst>
                    <a:ext uri="{9D8B030D-6E8A-4147-A177-3AD203B41FA5}">
                      <a16:colId xmlns:a16="http://schemas.microsoft.com/office/drawing/2014/main" val="225671252"/>
                    </a:ext>
                  </a:extLst>
                </a:gridCol>
                <a:gridCol w="329184">
                  <a:extLst>
                    <a:ext uri="{9D8B030D-6E8A-4147-A177-3AD203B41FA5}">
                      <a16:colId xmlns:a16="http://schemas.microsoft.com/office/drawing/2014/main" val="1220434880"/>
                    </a:ext>
                  </a:extLst>
                </a:gridCol>
                <a:gridCol w="329184">
                  <a:extLst>
                    <a:ext uri="{9D8B030D-6E8A-4147-A177-3AD203B41FA5}">
                      <a16:colId xmlns:a16="http://schemas.microsoft.com/office/drawing/2014/main" val="4286148777"/>
                    </a:ext>
                  </a:extLst>
                </a:gridCol>
                <a:gridCol w="329184">
                  <a:extLst>
                    <a:ext uri="{9D8B030D-6E8A-4147-A177-3AD203B41FA5}">
                      <a16:colId xmlns:a16="http://schemas.microsoft.com/office/drawing/2014/main" val="268940882"/>
                    </a:ext>
                  </a:extLst>
                </a:gridCol>
                <a:gridCol w="329184">
                  <a:extLst>
                    <a:ext uri="{9D8B030D-6E8A-4147-A177-3AD203B41FA5}">
                      <a16:colId xmlns:a16="http://schemas.microsoft.com/office/drawing/2014/main" val="3451069503"/>
                    </a:ext>
                  </a:extLst>
                </a:gridCol>
                <a:gridCol w="329184">
                  <a:extLst>
                    <a:ext uri="{9D8B030D-6E8A-4147-A177-3AD203B41FA5}">
                      <a16:colId xmlns:a16="http://schemas.microsoft.com/office/drawing/2014/main" val="1020496262"/>
                    </a:ext>
                  </a:extLst>
                </a:gridCol>
                <a:gridCol w="329184">
                  <a:extLst>
                    <a:ext uri="{9D8B030D-6E8A-4147-A177-3AD203B41FA5}">
                      <a16:colId xmlns:a16="http://schemas.microsoft.com/office/drawing/2014/main" val="1904561067"/>
                    </a:ext>
                  </a:extLst>
                </a:gridCol>
                <a:gridCol w="329184">
                  <a:extLst>
                    <a:ext uri="{9D8B030D-6E8A-4147-A177-3AD203B41FA5}">
                      <a16:colId xmlns:a16="http://schemas.microsoft.com/office/drawing/2014/main" val="425028694"/>
                    </a:ext>
                  </a:extLst>
                </a:gridCol>
                <a:gridCol w="329184">
                  <a:extLst>
                    <a:ext uri="{9D8B030D-6E8A-4147-A177-3AD203B41FA5}">
                      <a16:colId xmlns:a16="http://schemas.microsoft.com/office/drawing/2014/main" val="2060140985"/>
                    </a:ext>
                  </a:extLst>
                </a:gridCol>
                <a:gridCol w="329184">
                  <a:extLst>
                    <a:ext uri="{9D8B030D-6E8A-4147-A177-3AD203B41FA5}">
                      <a16:colId xmlns:a16="http://schemas.microsoft.com/office/drawing/2014/main" val="3979016563"/>
                    </a:ext>
                  </a:extLst>
                </a:gridCol>
                <a:gridCol w="329184">
                  <a:extLst>
                    <a:ext uri="{9D8B030D-6E8A-4147-A177-3AD203B41FA5}">
                      <a16:colId xmlns:a16="http://schemas.microsoft.com/office/drawing/2014/main" val="2306516628"/>
                    </a:ext>
                  </a:extLst>
                </a:gridCol>
                <a:gridCol w="329184">
                  <a:extLst>
                    <a:ext uri="{9D8B030D-6E8A-4147-A177-3AD203B41FA5}">
                      <a16:colId xmlns:a16="http://schemas.microsoft.com/office/drawing/2014/main" val="435699946"/>
                    </a:ext>
                  </a:extLst>
                </a:gridCol>
                <a:gridCol w="658368">
                  <a:extLst>
                    <a:ext uri="{9D8B030D-6E8A-4147-A177-3AD203B41FA5}">
                      <a16:colId xmlns:a16="http://schemas.microsoft.com/office/drawing/2014/main" val="782606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55384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- 2025-01-28 09:02:01</a:t>
                      </a:r>
                      <a:r>
                        <a:rPr kumimoji="0" lang="de-DE" sz="1000" b="0" i="0" u="none" strike="noStrike" kern="1200" cap="none" spc="0" normalizeH="0" baseline="0" noProof="0">
                          <a:ln>
                            <a:noFill/>
                          </a:ln>
                          <a:solidFill>
                            <a:prstClr val="black"/>
                          </a:solidFill>
                          <a:effectLst/>
                          <a:uLnTx/>
                          <a:uFillTx/>
                          <a:latin typeface="Calibri"/>
                          <a:ea typeface="+mn-ea"/>
                          <a:cs typeface="+mn-cs"/>
                        </a:rPr>
                        <a:t>
 Bevor du das ganze Haus durchwühlst, nimm einfach die Mobile Briefmarke. 
Ganz easy in der App kaufen und einfach auf den Umschlag schreiben.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https://quintly-eu-image-storage.s3.amazonaws.com/fe84abda8df16db343489bc7e9d1e28d/353ede734b9402949ce73e79c8ad9fee.jpg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P&amp;P_Mobile Briefmarke,P&amp;P_01_TC: Produkt+Service,P&amp;P_02_Portfolio: Post,P&amp;P_03_ND: Educational</a:t>
                      </a:r>
                    </a:p>
                  </a:txBody>
                  <a:tcPr/>
                </a:tc>
                <a:extLst>
                  <a:ext uri="{0D108BD9-81ED-4DB2-BD59-A6C34878D82A}">
                    <a16:rowId xmlns:a16="http://schemas.microsoft.com/office/drawing/2014/main" val="2425680022"/>
                  </a:ext>
                </a:extLst>
              </a:tr>
            </a:tbl>
          </a:graphicData>
        </a:graphic>
      </p:graphicFrame>
      <p:sp>
        <p:nvSpPr>
          <p:cNvPr id="4" name="Text Placeholder 3">
            <a:extLst>
              <a:ext uri="{FF2B5EF4-FFF2-40B4-BE49-F238E27FC236}">
                <a16:creationId xmlns:a16="http://schemas.microsoft.com/office/drawing/2014/main" id="{DE07AE4A-8DCE-4F89-BD7D-0917AA6CC61D}"/>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896314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231A5-BBD8-4BD7-90AB-CC5164371C1D}"/>
              </a:ext>
            </a:extLst>
          </p:cNvPr>
          <p:cNvSpPr>
            <a:spLocks noGrp="1"/>
          </p:cNvSpPr>
          <p:nvPr>
            <p:ph type="title"/>
          </p:nvPr>
        </p:nvSpPr>
        <p:spPr/>
        <p:txBody>
          <a:bodyPr/>
          <a:lstStyle/>
          <a:p>
            <a:r>
              <a:rPr lang="de-DE"/>
              <a:t>Facebook Facebook - Deutsche Post | Deutsche Post und DHL - 21 of 24</a:t>
            </a:r>
            <a:endParaRPr lang="en-US"/>
          </a:p>
        </p:txBody>
      </p:sp>
      <p:graphicFrame>
        <p:nvGraphicFramePr>
          <p:cNvPr id="5" name="Table Placeholder 4">
            <a:extLst>
              <a:ext uri="{FF2B5EF4-FFF2-40B4-BE49-F238E27FC236}">
                <a16:creationId xmlns:a16="http://schemas.microsoft.com/office/drawing/2014/main" id="{170ECA52-3293-4F23-A855-1B6D0570A47E}"/>
              </a:ext>
            </a:extLst>
          </p:cNvPr>
          <p:cNvGraphicFramePr>
            <a:graphicFrameLocks noGrp="1"/>
          </p:cNvGraphicFramePr>
          <p:nvPr>
            <p:ph type="tbl" sz="quarter" idx="13"/>
            <p:extLst>
              <p:ext uri="{D42A27DB-BD31-4B8C-83A1-F6EECF244321}">
                <p14:modId xmlns:p14="http://schemas.microsoft.com/office/powerpoint/2010/main" val="893332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9236806"/>
                    </a:ext>
                  </a:extLst>
                </a:gridCol>
                <a:gridCol w="658368">
                  <a:extLst>
                    <a:ext uri="{9D8B030D-6E8A-4147-A177-3AD203B41FA5}">
                      <a16:colId xmlns:a16="http://schemas.microsoft.com/office/drawing/2014/main" val="2643849095"/>
                    </a:ext>
                  </a:extLst>
                </a:gridCol>
                <a:gridCol w="411480">
                  <a:extLst>
                    <a:ext uri="{9D8B030D-6E8A-4147-A177-3AD203B41FA5}">
                      <a16:colId xmlns:a16="http://schemas.microsoft.com/office/drawing/2014/main" val="4136020202"/>
                    </a:ext>
                  </a:extLst>
                </a:gridCol>
                <a:gridCol w="329184">
                  <a:extLst>
                    <a:ext uri="{9D8B030D-6E8A-4147-A177-3AD203B41FA5}">
                      <a16:colId xmlns:a16="http://schemas.microsoft.com/office/drawing/2014/main" val="2556022777"/>
                    </a:ext>
                  </a:extLst>
                </a:gridCol>
                <a:gridCol w="329184">
                  <a:extLst>
                    <a:ext uri="{9D8B030D-6E8A-4147-A177-3AD203B41FA5}">
                      <a16:colId xmlns:a16="http://schemas.microsoft.com/office/drawing/2014/main" val="3776864640"/>
                    </a:ext>
                  </a:extLst>
                </a:gridCol>
                <a:gridCol w="329184">
                  <a:extLst>
                    <a:ext uri="{9D8B030D-6E8A-4147-A177-3AD203B41FA5}">
                      <a16:colId xmlns:a16="http://schemas.microsoft.com/office/drawing/2014/main" val="621246662"/>
                    </a:ext>
                  </a:extLst>
                </a:gridCol>
                <a:gridCol w="329184">
                  <a:extLst>
                    <a:ext uri="{9D8B030D-6E8A-4147-A177-3AD203B41FA5}">
                      <a16:colId xmlns:a16="http://schemas.microsoft.com/office/drawing/2014/main" val="2033587301"/>
                    </a:ext>
                  </a:extLst>
                </a:gridCol>
                <a:gridCol w="329184">
                  <a:extLst>
                    <a:ext uri="{9D8B030D-6E8A-4147-A177-3AD203B41FA5}">
                      <a16:colId xmlns:a16="http://schemas.microsoft.com/office/drawing/2014/main" val="1608399916"/>
                    </a:ext>
                  </a:extLst>
                </a:gridCol>
                <a:gridCol w="329184">
                  <a:extLst>
                    <a:ext uri="{9D8B030D-6E8A-4147-A177-3AD203B41FA5}">
                      <a16:colId xmlns:a16="http://schemas.microsoft.com/office/drawing/2014/main" val="2117361168"/>
                    </a:ext>
                  </a:extLst>
                </a:gridCol>
                <a:gridCol w="329184">
                  <a:extLst>
                    <a:ext uri="{9D8B030D-6E8A-4147-A177-3AD203B41FA5}">
                      <a16:colId xmlns:a16="http://schemas.microsoft.com/office/drawing/2014/main" val="995832750"/>
                    </a:ext>
                  </a:extLst>
                </a:gridCol>
                <a:gridCol w="329184">
                  <a:extLst>
                    <a:ext uri="{9D8B030D-6E8A-4147-A177-3AD203B41FA5}">
                      <a16:colId xmlns:a16="http://schemas.microsoft.com/office/drawing/2014/main" val="510236246"/>
                    </a:ext>
                  </a:extLst>
                </a:gridCol>
                <a:gridCol w="329184">
                  <a:extLst>
                    <a:ext uri="{9D8B030D-6E8A-4147-A177-3AD203B41FA5}">
                      <a16:colId xmlns:a16="http://schemas.microsoft.com/office/drawing/2014/main" val="3439180475"/>
                    </a:ext>
                  </a:extLst>
                </a:gridCol>
                <a:gridCol w="329184">
                  <a:extLst>
                    <a:ext uri="{9D8B030D-6E8A-4147-A177-3AD203B41FA5}">
                      <a16:colId xmlns:a16="http://schemas.microsoft.com/office/drawing/2014/main" val="4116260595"/>
                    </a:ext>
                  </a:extLst>
                </a:gridCol>
                <a:gridCol w="329184">
                  <a:extLst>
                    <a:ext uri="{9D8B030D-6E8A-4147-A177-3AD203B41FA5}">
                      <a16:colId xmlns:a16="http://schemas.microsoft.com/office/drawing/2014/main" val="3175362979"/>
                    </a:ext>
                  </a:extLst>
                </a:gridCol>
                <a:gridCol w="329184">
                  <a:extLst>
                    <a:ext uri="{9D8B030D-6E8A-4147-A177-3AD203B41FA5}">
                      <a16:colId xmlns:a16="http://schemas.microsoft.com/office/drawing/2014/main" val="2256620984"/>
                    </a:ext>
                  </a:extLst>
                </a:gridCol>
                <a:gridCol w="329184">
                  <a:extLst>
                    <a:ext uri="{9D8B030D-6E8A-4147-A177-3AD203B41FA5}">
                      <a16:colId xmlns:a16="http://schemas.microsoft.com/office/drawing/2014/main" val="3346331664"/>
                    </a:ext>
                  </a:extLst>
                </a:gridCol>
                <a:gridCol w="658368">
                  <a:extLst>
                    <a:ext uri="{9D8B030D-6E8A-4147-A177-3AD203B41FA5}">
                      <a16:colId xmlns:a16="http://schemas.microsoft.com/office/drawing/2014/main" val="427845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230956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- 2025-01-29 09:00:03</a:t>
                      </a:r>
                      <a:r>
                        <a:rPr kumimoji="0" lang="de-DE" sz="1000" b="0" i="0" u="none" strike="noStrike" kern="1200" cap="none" spc="0" normalizeH="0" baseline="0" noProof="0">
                          <a:ln>
                            <a:noFill/>
                          </a:ln>
                          <a:solidFill>
                            <a:prstClr val="black"/>
                          </a:solidFill>
                          <a:effectLst/>
                          <a:uLnTx/>
                          <a:uFillTx/>
                          <a:latin typeface="Calibri"/>
                          <a:ea typeface="+mn-ea"/>
                          <a:cs typeface="+mn-cs"/>
                        </a:rPr>
                        <a:t>
 Heute ist internationaler Puzzletag! 🧩 Ist zwar kein 1000-Teiler, aber wir haben trotzdem ein kleines Puzzle für dich gebastelt.
Na, was denkst du ist hier unsere Botschaft für dich?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https://quintly-eu-image-storage.s3.amazonaws.com/fe84abda8df16db343489bc7e9d1e28d/79f81da4677c7fec49b6e8c0a822f2d3.jpg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P&amp;P_Ablageort,P&amp;P_01_TC: Corporate/ Brand,P&amp;P_03_ND: Entertaining</a:t>
                      </a:r>
                    </a:p>
                  </a:txBody>
                  <a:tcPr/>
                </a:tc>
                <a:extLst>
                  <a:ext uri="{0D108BD9-81ED-4DB2-BD59-A6C34878D82A}">
                    <a16:rowId xmlns:a16="http://schemas.microsoft.com/office/drawing/2014/main" val="2024380598"/>
                  </a:ext>
                </a:extLst>
              </a:tr>
            </a:tbl>
          </a:graphicData>
        </a:graphic>
      </p:graphicFrame>
      <p:sp>
        <p:nvSpPr>
          <p:cNvPr id="4" name="Text Placeholder 3">
            <a:extLst>
              <a:ext uri="{FF2B5EF4-FFF2-40B4-BE49-F238E27FC236}">
                <a16:creationId xmlns:a16="http://schemas.microsoft.com/office/drawing/2014/main" id="{BC408761-39F3-4C2E-A997-6A84464F9C50}"/>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3272463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D22A9-8D3F-4990-BD88-07EA090C93D3}"/>
              </a:ext>
            </a:extLst>
          </p:cNvPr>
          <p:cNvSpPr>
            <a:spLocks noGrp="1"/>
          </p:cNvSpPr>
          <p:nvPr>
            <p:ph type="title"/>
          </p:nvPr>
        </p:nvSpPr>
        <p:spPr/>
        <p:txBody>
          <a:bodyPr/>
          <a:lstStyle/>
          <a:p>
            <a:r>
              <a:rPr lang="de-DE"/>
              <a:t>Facebook Facebook - Deutsche Post | Deutsche Post und DHL - 22 of 24</a:t>
            </a:r>
            <a:endParaRPr lang="en-US"/>
          </a:p>
        </p:txBody>
      </p:sp>
      <p:graphicFrame>
        <p:nvGraphicFramePr>
          <p:cNvPr id="5" name="Table Placeholder 4">
            <a:extLst>
              <a:ext uri="{FF2B5EF4-FFF2-40B4-BE49-F238E27FC236}">
                <a16:creationId xmlns:a16="http://schemas.microsoft.com/office/drawing/2014/main" id="{7DFC5409-DF01-4A8D-8FF4-5E3C1E8C2C8C}"/>
              </a:ext>
            </a:extLst>
          </p:cNvPr>
          <p:cNvGraphicFramePr>
            <a:graphicFrameLocks noGrp="1"/>
          </p:cNvGraphicFramePr>
          <p:nvPr>
            <p:ph type="tbl" sz="quarter" idx="13"/>
            <p:extLst>
              <p:ext uri="{D42A27DB-BD31-4B8C-83A1-F6EECF244321}">
                <p14:modId xmlns:p14="http://schemas.microsoft.com/office/powerpoint/2010/main" val="3066452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719143214"/>
                    </a:ext>
                  </a:extLst>
                </a:gridCol>
                <a:gridCol w="658368">
                  <a:extLst>
                    <a:ext uri="{9D8B030D-6E8A-4147-A177-3AD203B41FA5}">
                      <a16:colId xmlns:a16="http://schemas.microsoft.com/office/drawing/2014/main" val="4202548482"/>
                    </a:ext>
                  </a:extLst>
                </a:gridCol>
                <a:gridCol w="411480">
                  <a:extLst>
                    <a:ext uri="{9D8B030D-6E8A-4147-A177-3AD203B41FA5}">
                      <a16:colId xmlns:a16="http://schemas.microsoft.com/office/drawing/2014/main" val="1903173833"/>
                    </a:ext>
                  </a:extLst>
                </a:gridCol>
                <a:gridCol w="329184">
                  <a:extLst>
                    <a:ext uri="{9D8B030D-6E8A-4147-A177-3AD203B41FA5}">
                      <a16:colId xmlns:a16="http://schemas.microsoft.com/office/drawing/2014/main" val="3154323976"/>
                    </a:ext>
                  </a:extLst>
                </a:gridCol>
                <a:gridCol w="329184">
                  <a:extLst>
                    <a:ext uri="{9D8B030D-6E8A-4147-A177-3AD203B41FA5}">
                      <a16:colId xmlns:a16="http://schemas.microsoft.com/office/drawing/2014/main" val="1124109898"/>
                    </a:ext>
                  </a:extLst>
                </a:gridCol>
                <a:gridCol w="329184">
                  <a:extLst>
                    <a:ext uri="{9D8B030D-6E8A-4147-A177-3AD203B41FA5}">
                      <a16:colId xmlns:a16="http://schemas.microsoft.com/office/drawing/2014/main" val="956007293"/>
                    </a:ext>
                  </a:extLst>
                </a:gridCol>
                <a:gridCol w="329184">
                  <a:extLst>
                    <a:ext uri="{9D8B030D-6E8A-4147-A177-3AD203B41FA5}">
                      <a16:colId xmlns:a16="http://schemas.microsoft.com/office/drawing/2014/main" val="1940759823"/>
                    </a:ext>
                  </a:extLst>
                </a:gridCol>
                <a:gridCol w="329184">
                  <a:extLst>
                    <a:ext uri="{9D8B030D-6E8A-4147-A177-3AD203B41FA5}">
                      <a16:colId xmlns:a16="http://schemas.microsoft.com/office/drawing/2014/main" val="1849946052"/>
                    </a:ext>
                  </a:extLst>
                </a:gridCol>
                <a:gridCol w="329184">
                  <a:extLst>
                    <a:ext uri="{9D8B030D-6E8A-4147-A177-3AD203B41FA5}">
                      <a16:colId xmlns:a16="http://schemas.microsoft.com/office/drawing/2014/main" val="1811639704"/>
                    </a:ext>
                  </a:extLst>
                </a:gridCol>
                <a:gridCol w="329184">
                  <a:extLst>
                    <a:ext uri="{9D8B030D-6E8A-4147-A177-3AD203B41FA5}">
                      <a16:colId xmlns:a16="http://schemas.microsoft.com/office/drawing/2014/main" val="1746221525"/>
                    </a:ext>
                  </a:extLst>
                </a:gridCol>
                <a:gridCol w="329184">
                  <a:extLst>
                    <a:ext uri="{9D8B030D-6E8A-4147-A177-3AD203B41FA5}">
                      <a16:colId xmlns:a16="http://schemas.microsoft.com/office/drawing/2014/main" val="3665037304"/>
                    </a:ext>
                  </a:extLst>
                </a:gridCol>
                <a:gridCol w="329184">
                  <a:extLst>
                    <a:ext uri="{9D8B030D-6E8A-4147-A177-3AD203B41FA5}">
                      <a16:colId xmlns:a16="http://schemas.microsoft.com/office/drawing/2014/main" val="2377330999"/>
                    </a:ext>
                  </a:extLst>
                </a:gridCol>
                <a:gridCol w="329184">
                  <a:extLst>
                    <a:ext uri="{9D8B030D-6E8A-4147-A177-3AD203B41FA5}">
                      <a16:colId xmlns:a16="http://schemas.microsoft.com/office/drawing/2014/main" val="3636239100"/>
                    </a:ext>
                  </a:extLst>
                </a:gridCol>
                <a:gridCol w="329184">
                  <a:extLst>
                    <a:ext uri="{9D8B030D-6E8A-4147-A177-3AD203B41FA5}">
                      <a16:colId xmlns:a16="http://schemas.microsoft.com/office/drawing/2014/main" val="948551380"/>
                    </a:ext>
                  </a:extLst>
                </a:gridCol>
                <a:gridCol w="329184">
                  <a:extLst>
                    <a:ext uri="{9D8B030D-6E8A-4147-A177-3AD203B41FA5}">
                      <a16:colId xmlns:a16="http://schemas.microsoft.com/office/drawing/2014/main" val="3759042352"/>
                    </a:ext>
                  </a:extLst>
                </a:gridCol>
                <a:gridCol w="329184">
                  <a:extLst>
                    <a:ext uri="{9D8B030D-6E8A-4147-A177-3AD203B41FA5}">
                      <a16:colId xmlns:a16="http://schemas.microsoft.com/office/drawing/2014/main" val="2056128565"/>
                    </a:ext>
                  </a:extLst>
                </a:gridCol>
                <a:gridCol w="658368">
                  <a:extLst>
                    <a:ext uri="{9D8B030D-6E8A-4147-A177-3AD203B41FA5}">
                      <a16:colId xmlns:a16="http://schemas.microsoft.com/office/drawing/2014/main" val="1897703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07675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- 2025-01-30 11:00:03</a:t>
                      </a:r>
                      <a:r>
                        <a:rPr kumimoji="0" lang="de-DE" sz="1000" b="0" i="0" u="none" strike="noStrike" kern="1200" cap="none" spc="0" normalizeH="0" baseline="0" noProof="0">
                          <a:ln>
                            <a:noFill/>
                          </a:ln>
                          <a:solidFill>
                            <a:prstClr val="black"/>
                          </a:solidFill>
                          <a:effectLst/>
                          <a:uLnTx/>
                          <a:uFillTx/>
                          <a:latin typeface="Calibri"/>
                          <a:ea typeface="+mn-ea"/>
                          <a:cs typeface="+mn-cs"/>
                        </a:rPr>
                        <a:t>
 "Hat hier jemand ein paar Steinchen bestellt?" 📦
📸 IG: @tobibricks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https://quintly-eu-image-storage.s3.amazonaws.com/fe84abda8df16db343489bc7e9d1e28d/c55a4ebfc11c51f8ade879940312965b.jpg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42298651"/>
                  </a:ext>
                </a:extLst>
              </a:tr>
            </a:tbl>
          </a:graphicData>
        </a:graphic>
      </p:graphicFrame>
      <p:sp>
        <p:nvSpPr>
          <p:cNvPr id="4" name="Text Placeholder 3">
            <a:extLst>
              <a:ext uri="{FF2B5EF4-FFF2-40B4-BE49-F238E27FC236}">
                <a16:creationId xmlns:a16="http://schemas.microsoft.com/office/drawing/2014/main" id="{CD9BDEC1-6C4B-4846-89BC-2B1A6C42E0A8}"/>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032366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2B51B-2B28-4FEA-9FA3-6C7671C3B8BA}"/>
              </a:ext>
            </a:extLst>
          </p:cNvPr>
          <p:cNvSpPr>
            <a:spLocks noGrp="1"/>
          </p:cNvSpPr>
          <p:nvPr>
            <p:ph type="title"/>
          </p:nvPr>
        </p:nvSpPr>
        <p:spPr/>
        <p:txBody>
          <a:bodyPr/>
          <a:lstStyle/>
          <a:p>
            <a:r>
              <a:rPr lang="de-DE"/>
              <a:t>Facebook Facebook - Deutsche Post | Deutsche Post und DHL - 23 of 24</a:t>
            </a:r>
            <a:endParaRPr lang="en-US"/>
          </a:p>
        </p:txBody>
      </p:sp>
      <p:graphicFrame>
        <p:nvGraphicFramePr>
          <p:cNvPr id="5" name="Table Placeholder 4">
            <a:extLst>
              <a:ext uri="{FF2B5EF4-FFF2-40B4-BE49-F238E27FC236}">
                <a16:creationId xmlns:a16="http://schemas.microsoft.com/office/drawing/2014/main" id="{15B2F313-FC8C-44C2-9079-EE68B4F57E60}"/>
              </a:ext>
            </a:extLst>
          </p:cNvPr>
          <p:cNvGraphicFramePr>
            <a:graphicFrameLocks noGrp="1"/>
          </p:cNvGraphicFramePr>
          <p:nvPr>
            <p:ph type="tbl" sz="quarter" idx="13"/>
            <p:extLst>
              <p:ext uri="{D42A27DB-BD31-4B8C-83A1-F6EECF244321}">
                <p14:modId xmlns:p14="http://schemas.microsoft.com/office/powerpoint/2010/main" val="2838494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22864914"/>
                    </a:ext>
                  </a:extLst>
                </a:gridCol>
                <a:gridCol w="658368">
                  <a:extLst>
                    <a:ext uri="{9D8B030D-6E8A-4147-A177-3AD203B41FA5}">
                      <a16:colId xmlns:a16="http://schemas.microsoft.com/office/drawing/2014/main" val="1326505483"/>
                    </a:ext>
                  </a:extLst>
                </a:gridCol>
                <a:gridCol w="411480">
                  <a:extLst>
                    <a:ext uri="{9D8B030D-6E8A-4147-A177-3AD203B41FA5}">
                      <a16:colId xmlns:a16="http://schemas.microsoft.com/office/drawing/2014/main" val="3915761050"/>
                    </a:ext>
                  </a:extLst>
                </a:gridCol>
                <a:gridCol w="329184">
                  <a:extLst>
                    <a:ext uri="{9D8B030D-6E8A-4147-A177-3AD203B41FA5}">
                      <a16:colId xmlns:a16="http://schemas.microsoft.com/office/drawing/2014/main" val="2183970333"/>
                    </a:ext>
                  </a:extLst>
                </a:gridCol>
                <a:gridCol w="329184">
                  <a:extLst>
                    <a:ext uri="{9D8B030D-6E8A-4147-A177-3AD203B41FA5}">
                      <a16:colId xmlns:a16="http://schemas.microsoft.com/office/drawing/2014/main" val="1050798186"/>
                    </a:ext>
                  </a:extLst>
                </a:gridCol>
                <a:gridCol w="329184">
                  <a:extLst>
                    <a:ext uri="{9D8B030D-6E8A-4147-A177-3AD203B41FA5}">
                      <a16:colId xmlns:a16="http://schemas.microsoft.com/office/drawing/2014/main" val="1143155062"/>
                    </a:ext>
                  </a:extLst>
                </a:gridCol>
                <a:gridCol w="329184">
                  <a:extLst>
                    <a:ext uri="{9D8B030D-6E8A-4147-A177-3AD203B41FA5}">
                      <a16:colId xmlns:a16="http://schemas.microsoft.com/office/drawing/2014/main" val="931437380"/>
                    </a:ext>
                  </a:extLst>
                </a:gridCol>
                <a:gridCol w="329184">
                  <a:extLst>
                    <a:ext uri="{9D8B030D-6E8A-4147-A177-3AD203B41FA5}">
                      <a16:colId xmlns:a16="http://schemas.microsoft.com/office/drawing/2014/main" val="3012008815"/>
                    </a:ext>
                  </a:extLst>
                </a:gridCol>
                <a:gridCol w="329184">
                  <a:extLst>
                    <a:ext uri="{9D8B030D-6E8A-4147-A177-3AD203B41FA5}">
                      <a16:colId xmlns:a16="http://schemas.microsoft.com/office/drawing/2014/main" val="2599939008"/>
                    </a:ext>
                  </a:extLst>
                </a:gridCol>
                <a:gridCol w="329184">
                  <a:extLst>
                    <a:ext uri="{9D8B030D-6E8A-4147-A177-3AD203B41FA5}">
                      <a16:colId xmlns:a16="http://schemas.microsoft.com/office/drawing/2014/main" val="750197831"/>
                    </a:ext>
                  </a:extLst>
                </a:gridCol>
                <a:gridCol w="329184">
                  <a:extLst>
                    <a:ext uri="{9D8B030D-6E8A-4147-A177-3AD203B41FA5}">
                      <a16:colId xmlns:a16="http://schemas.microsoft.com/office/drawing/2014/main" val="2352282900"/>
                    </a:ext>
                  </a:extLst>
                </a:gridCol>
                <a:gridCol w="329184">
                  <a:extLst>
                    <a:ext uri="{9D8B030D-6E8A-4147-A177-3AD203B41FA5}">
                      <a16:colId xmlns:a16="http://schemas.microsoft.com/office/drawing/2014/main" val="1676220858"/>
                    </a:ext>
                  </a:extLst>
                </a:gridCol>
                <a:gridCol w="329184">
                  <a:extLst>
                    <a:ext uri="{9D8B030D-6E8A-4147-A177-3AD203B41FA5}">
                      <a16:colId xmlns:a16="http://schemas.microsoft.com/office/drawing/2014/main" val="3594247308"/>
                    </a:ext>
                  </a:extLst>
                </a:gridCol>
                <a:gridCol w="329184">
                  <a:extLst>
                    <a:ext uri="{9D8B030D-6E8A-4147-A177-3AD203B41FA5}">
                      <a16:colId xmlns:a16="http://schemas.microsoft.com/office/drawing/2014/main" val="2231584843"/>
                    </a:ext>
                  </a:extLst>
                </a:gridCol>
                <a:gridCol w="329184">
                  <a:extLst>
                    <a:ext uri="{9D8B030D-6E8A-4147-A177-3AD203B41FA5}">
                      <a16:colId xmlns:a16="http://schemas.microsoft.com/office/drawing/2014/main" val="3784566524"/>
                    </a:ext>
                  </a:extLst>
                </a:gridCol>
                <a:gridCol w="329184">
                  <a:extLst>
                    <a:ext uri="{9D8B030D-6E8A-4147-A177-3AD203B41FA5}">
                      <a16:colId xmlns:a16="http://schemas.microsoft.com/office/drawing/2014/main" val="2637606593"/>
                    </a:ext>
                  </a:extLst>
                </a:gridCol>
                <a:gridCol w="658368">
                  <a:extLst>
                    <a:ext uri="{9D8B030D-6E8A-4147-A177-3AD203B41FA5}">
                      <a16:colId xmlns:a16="http://schemas.microsoft.com/office/drawing/2014/main" val="162029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4126670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 Post und DHL - 2025-01-31 09:00:19</a:t>
                      </a:r>
                      <a:r>
                        <a:rPr kumimoji="0" lang="de-DE" sz="1000" b="0" i="0" u="none" strike="noStrike" kern="1200" cap="none" spc="0" normalizeH="0" baseline="0" noProof="0">
                          <a:ln>
                            <a:noFill/>
                          </a:ln>
                          <a:solidFill>
                            <a:prstClr val="black"/>
                          </a:solidFill>
                          <a:effectLst/>
                          <a:uLnTx/>
                          <a:uFillTx/>
                          <a:latin typeface="Calibri"/>
                          <a:ea typeface="+mn-ea"/>
                          <a:cs typeface="+mn-cs"/>
                        </a:rPr>
                        <a:t>
 Anja kennt sich aus – sie fährt die Räder nicht nur wie ein Profi, sondern weiß auch genau, wie man sie richtig belädt. 💪
In Teil 3 unserer 'Und Abfahrt'-Reihe zeigt sie Lisa, wie viel Gewicht die Zustell-Trikes maximal tragen können und warum die Kisten hinten am Rad immer verschlossen bleiben müssen. 🌪️
Schau rein und erfahre mehr!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https://quintly-eu-image-storage.s3.amazonaws.com/fe84abda8df16db343489bc7e9d1e28d/7baab568c7eabd638f063e7109f23e0b.jpg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a:t>
                      </a:r>
                    </a:p>
                  </a:txBody>
                  <a:tcPr/>
                </a:tc>
                <a:extLst>
                  <a:ext uri="{0D108BD9-81ED-4DB2-BD59-A6C34878D82A}">
                    <a16:rowId xmlns:a16="http://schemas.microsoft.com/office/drawing/2014/main" val="1602584184"/>
                  </a:ext>
                </a:extLst>
              </a:tr>
            </a:tbl>
          </a:graphicData>
        </a:graphic>
      </p:graphicFrame>
      <p:sp>
        <p:nvSpPr>
          <p:cNvPr id="4" name="Text Placeholder 3">
            <a:extLst>
              <a:ext uri="{FF2B5EF4-FFF2-40B4-BE49-F238E27FC236}">
                <a16:creationId xmlns:a16="http://schemas.microsoft.com/office/drawing/2014/main" id="{E995031E-25F0-4CDA-9372-C959915F0BBE}"/>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692296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5CB7E-7CFD-4785-840A-609AA941FFF9}"/>
              </a:ext>
            </a:extLst>
          </p:cNvPr>
          <p:cNvSpPr>
            <a:spLocks noGrp="1"/>
          </p:cNvSpPr>
          <p:nvPr>
            <p:ph type="title"/>
          </p:nvPr>
        </p:nvSpPr>
        <p:spPr/>
        <p:txBody>
          <a:bodyPr/>
          <a:lstStyle/>
          <a:p>
            <a:r>
              <a:rPr lang="de-DE"/>
              <a:t>Facebook Facebook - Deutsche Post | Deutsche Post und DHL - 24 of 24</a:t>
            </a:r>
            <a:endParaRPr lang="en-US"/>
          </a:p>
        </p:txBody>
      </p:sp>
      <p:graphicFrame>
        <p:nvGraphicFramePr>
          <p:cNvPr id="5" name="Table Placeholder 4">
            <a:extLst>
              <a:ext uri="{FF2B5EF4-FFF2-40B4-BE49-F238E27FC236}">
                <a16:creationId xmlns:a16="http://schemas.microsoft.com/office/drawing/2014/main" id="{8E0CD047-B072-47FB-BE9E-38B098D746B3}"/>
              </a:ext>
            </a:extLst>
          </p:cNvPr>
          <p:cNvGraphicFramePr>
            <a:graphicFrameLocks noGrp="1"/>
          </p:cNvGraphicFramePr>
          <p:nvPr>
            <p:ph type="tbl" sz="quarter" idx="13"/>
            <p:extLst>
              <p:ext uri="{D42A27DB-BD31-4B8C-83A1-F6EECF244321}">
                <p14:modId xmlns:p14="http://schemas.microsoft.com/office/powerpoint/2010/main" val="3244146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72039078"/>
                    </a:ext>
                  </a:extLst>
                </a:gridCol>
                <a:gridCol w="658368">
                  <a:extLst>
                    <a:ext uri="{9D8B030D-6E8A-4147-A177-3AD203B41FA5}">
                      <a16:colId xmlns:a16="http://schemas.microsoft.com/office/drawing/2014/main" val="3289910984"/>
                    </a:ext>
                  </a:extLst>
                </a:gridCol>
                <a:gridCol w="411480">
                  <a:extLst>
                    <a:ext uri="{9D8B030D-6E8A-4147-A177-3AD203B41FA5}">
                      <a16:colId xmlns:a16="http://schemas.microsoft.com/office/drawing/2014/main" val="1176602765"/>
                    </a:ext>
                  </a:extLst>
                </a:gridCol>
                <a:gridCol w="329184">
                  <a:extLst>
                    <a:ext uri="{9D8B030D-6E8A-4147-A177-3AD203B41FA5}">
                      <a16:colId xmlns:a16="http://schemas.microsoft.com/office/drawing/2014/main" val="2203538983"/>
                    </a:ext>
                  </a:extLst>
                </a:gridCol>
                <a:gridCol w="329184">
                  <a:extLst>
                    <a:ext uri="{9D8B030D-6E8A-4147-A177-3AD203B41FA5}">
                      <a16:colId xmlns:a16="http://schemas.microsoft.com/office/drawing/2014/main" val="3481497011"/>
                    </a:ext>
                  </a:extLst>
                </a:gridCol>
                <a:gridCol w="329184">
                  <a:extLst>
                    <a:ext uri="{9D8B030D-6E8A-4147-A177-3AD203B41FA5}">
                      <a16:colId xmlns:a16="http://schemas.microsoft.com/office/drawing/2014/main" val="3046493900"/>
                    </a:ext>
                  </a:extLst>
                </a:gridCol>
                <a:gridCol w="329184">
                  <a:extLst>
                    <a:ext uri="{9D8B030D-6E8A-4147-A177-3AD203B41FA5}">
                      <a16:colId xmlns:a16="http://schemas.microsoft.com/office/drawing/2014/main" val="1774237643"/>
                    </a:ext>
                  </a:extLst>
                </a:gridCol>
                <a:gridCol w="329184">
                  <a:extLst>
                    <a:ext uri="{9D8B030D-6E8A-4147-A177-3AD203B41FA5}">
                      <a16:colId xmlns:a16="http://schemas.microsoft.com/office/drawing/2014/main" val="212810846"/>
                    </a:ext>
                  </a:extLst>
                </a:gridCol>
                <a:gridCol w="329184">
                  <a:extLst>
                    <a:ext uri="{9D8B030D-6E8A-4147-A177-3AD203B41FA5}">
                      <a16:colId xmlns:a16="http://schemas.microsoft.com/office/drawing/2014/main" val="3267435945"/>
                    </a:ext>
                  </a:extLst>
                </a:gridCol>
                <a:gridCol w="329184">
                  <a:extLst>
                    <a:ext uri="{9D8B030D-6E8A-4147-A177-3AD203B41FA5}">
                      <a16:colId xmlns:a16="http://schemas.microsoft.com/office/drawing/2014/main" val="2009507250"/>
                    </a:ext>
                  </a:extLst>
                </a:gridCol>
                <a:gridCol w="329184">
                  <a:extLst>
                    <a:ext uri="{9D8B030D-6E8A-4147-A177-3AD203B41FA5}">
                      <a16:colId xmlns:a16="http://schemas.microsoft.com/office/drawing/2014/main" val="1798178733"/>
                    </a:ext>
                  </a:extLst>
                </a:gridCol>
                <a:gridCol w="329184">
                  <a:extLst>
                    <a:ext uri="{9D8B030D-6E8A-4147-A177-3AD203B41FA5}">
                      <a16:colId xmlns:a16="http://schemas.microsoft.com/office/drawing/2014/main" val="155990037"/>
                    </a:ext>
                  </a:extLst>
                </a:gridCol>
                <a:gridCol w="329184">
                  <a:extLst>
                    <a:ext uri="{9D8B030D-6E8A-4147-A177-3AD203B41FA5}">
                      <a16:colId xmlns:a16="http://schemas.microsoft.com/office/drawing/2014/main" val="405906463"/>
                    </a:ext>
                  </a:extLst>
                </a:gridCol>
                <a:gridCol w="329184">
                  <a:extLst>
                    <a:ext uri="{9D8B030D-6E8A-4147-A177-3AD203B41FA5}">
                      <a16:colId xmlns:a16="http://schemas.microsoft.com/office/drawing/2014/main" val="3236902306"/>
                    </a:ext>
                  </a:extLst>
                </a:gridCol>
                <a:gridCol w="329184">
                  <a:extLst>
                    <a:ext uri="{9D8B030D-6E8A-4147-A177-3AD203B41FA5}">
                      <a16:colId xmlns:a16="http://schemas.microsoft.com/office/drawing/2014/main" val="3560910948"/>
                    </a:ext>
                  </a:extLst>
                </a:gridCol>
                <a:gridCol w="329184">
                  <a:extLst>
                    <a:ext uri="{9D8B030D-6E8A-4147-A177-3AD203B41FA5}">
                      <a16:colId xmlns:a16="http://schemas.microsoft.com/office/drawing/2014/main" val="2294565140"/>
                    </a:ext>
                  </a:extLst>
                </a:gridCol>
                <a:gridCol w="658368">
                  <a:extLst>
                    <a:ext uri="{9D8B030D-6E8A-4147-A177-3AD203B41FA5}">
                      <a16:colId xmlns:a16="http://schemas.microsoft.com/office/drawing/2014/main" val="228182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Tags (Text)</a:t>
                      </a:r>
                    </a:p>
                  </a:txBody>
                  <a:tcPr/>
                </a:tc>
                <a:extLst>
                  <a:ext uri="{0D108BD9-81ED-4DB2-BD59-A6C34878D82A}">
                    <a16:rowId xmlns:a16="http://schemas.microsoft.com/office/drawing/2014/main" val="1084325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461.32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54300.48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411939595"/>
                  </a:ext>
                </a:extLst>
              </a:tr>
            </a:tbl>
          </a:graphicData>
        </a:graphic>
      </p:graphicFrame>
      <p:sp>
        <p:nvSpPr>
          <p:cNvPr id="4" name="Text Placeholder 3">
            <a:extLst>
              <a:ext uri="{FF2B5EF4-FFF2-40B4-BE49-F238E27FC236}">
                <a16:creationId xmlns:a16="http://schemas.microsoft.com/office/drawing/2014/main" id="{666CD78B-2B66-4F8B-9736-11D715502570}"/>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0121951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93EAA-A8BC-4F1E-B3D8-598B31F61396}"/>
              </a:ext>
            </a:extLst>
          </p:cNvPr>
          <p:cNvSpPr>
            <a:spLocks noGrp="1"/>
          </p:cNvSpPr>
          <p:nvPr>
            <p:ph type="title"/>
          </p:nvPr>
        </p:nvSpPr>
        <p:spPr/>
        <p:txBody>
          <a:bodyPr/>
          <a:lstStyle/>
          <a:p>
            <a:r>
              <a:rPr lang="de-DE"/>
              <a:t>Overall Instagram - Deutsche Post | P&amp;P - 1 of 26</a:t>
            </a:r>
            <a:endParaRPr lang="en-US"/>
          </a:p>
        </p:txBody>
      </p:sp>
      <p:graphicFrame>
        <p:nvGraphicFramePr>
          <p:cNvPr id="5" name="Table Placeholder 4">
            <a:extLst>
              <a:ext uri="{FF2B5EF4-FFF2-40B4-BE49-F238E27FC236}">
                <a16:creationId xmlns:a16="http://schemas.microsoft.com/office/drawing/2014/main" id="{A38AF261-7749-44A6-A671-A06BDA68C4DA}"/>
              </a:ext>
            </a:extLst>
          </p:cNvPr>
          <p:cNvGraphicFramePr>
            <a:graphicFrameLocks noGrp="1"/>
          </p:cNvGraphicFramePr>
          <p:nvPr>
            <p:ph type="tbl" sz="quarter" idx="13"/>
            <p:extLst>
              <p:ext uri="{D42A27DB-BD31-4B8C-83A1-F6EECF244321}">
                <p14:modId xmlns:p14="http://schemas.microsoft.com/office/powerpoint/2010/main" val="235152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928152032"/>
                    </a:ext>
                  </a:extLst>
                </a:gridCol>
                <a:gridCol w="822960">
                  <a:extLst>
                    <a:ext uri="{9D8B030D-6E8A-4147-A177-3AD203B41FA5}">
                      <a16:colId xmlns:a16="http://schemas.microsoft.com/office/drawing/2014/main" val="3163181076"/>
                    </a:ext>
                  </a:extLst>
                </a:gridCol>
                <a:gridCol w="329184">
                  <a:extLst>
                    <a:ext uri="{9D8B030D-6E8A-4147-A177-3AD203B41FA5}">
                      <a16:colId xmlns:a16="http://schemas.microsoft.com/office/drawing/2014/main" val="509293334"/>
                    </a:ext>
                  </a:extLst>
                </a:gridCol>
                <a:gridCol w="329184">
                  <a:extLst>
                    <a:ext uri="{9D8B030D-6E8A-4147-A177-3AD203B41FA5}">
                      <a16:colId xmlns:a16="http://schemas.microsoft.com/office/drawing/2014/main" val="389427751"/>
                    </a:ext>
                  </a:extLst>
                </a:gridCol>
                <a:gridCol w="329184">
                  <a:extLst>
                    <a:ext uri="{9D8B030D-6E8A-4147-A177-3AD203B41FA5}">
                      <a16:colId xmlns:a16="http://schemas.microsoft.com/office/drawing/2014/main" val="3359896684"/>
                    </a:ext>
                  </a:extLst>
                </a:gridCol>
                <a:gridCol w="329184">
                  <a:extLst>
                    <a:ext uri="{9D8B030D-6E8A-4147-A177-3AD203B41FA5}">
                      <a16:colId xmlns:a16="http://schemas.microsoft.com/office/drawing/2014/main" val="2418727337"/>
                    </a:ext>
                  </a:extLst>
                </a:gridCol>
                <a:gridCol w="329184">
                  <a:extLst>
                    <a:ext uri="{9D8B030D-6E8A-4147-A177-3AD203B41FA5}">
                      <a16:colId xmlns:a16="http://schemas.microsoft.com/office/drawing/2014/main" val="881678824"/>
                    </a:ext>
                  </a:extLst>
                </a:gridCol>
                <a:gridCol w="329184">
                  <a:extLst>
                    <a:ext uri="{9D8B030D-6E8A-4147-A177-3AD203B41FA5}">
                      <a16:colId xmlns:a16="http://schemas.microsoft.com/office/drawing/2014/main" val="1148688539"/>
                    </a:ext>
                  </a:extLst>
                </a:gridCol>
                <a:gridCol w="329184">
                  <a:extLst>
                    <a:ext uri="{9D8B030D-6E8A-4147-A177-3AD203B41FA5}">
                      <a16:colId xmlns:a16="http://schemas.microsoft.com/office/drawing/2014/main" val="976154614"/>
                    </a:ext>
                  </a:extLst>
                </a:gridCol>
                <a:gridCol w="329184">
                  <a:extLst>
                    <a:ext uri="{9D8B030D-6E8A-4147-A177-3AD203B41FA5}">
                      <a16:colId xmlns:a16="http://schemas.microsoft.com/office/drawing/2014/main" val="2877147608"/>
                    </a:ext>
                  </a:extLst>
                </a:gridCol>
                <a:gridCol w="329184">
                  <a:extLst>
                    <a:ext uri="{9D8B030D-6E8A-4147-A177-3AD203B41FA5}">
                      <a16:colId xmlns:a16="http://schemas.microsoft.com/office/drawing/2014/main" val="666401504"/>
                    </a:ext>
                  </a:extLst>
                </a:gridCol>
                <a:gridCol w="329184">
                  <a:extLst>
                    <a:ext uri="{9D8B030D-6E8A-4147-A177-3AD203B41FA5}">
                      <a16:colId xmlns:a16="http://schemas.microsoft.com/office/drawing/2014/main" val="1069551560"/>
                    </a:ext>
                  </a:extLst>
                </a:gridCol>
                <a:gridCol w="329184">
                  <a:extLst>
                    <a:ext uri="{9D8B030D-6E8A-4147-A177-3AD203B41FA5}">
                      <a16:colId xmlns:a16="http://schemas.microsoft.com/office/drawing/2014/main" val="3686168410"/>
                    </a:ext>
                  </a:extLst>
                </a:gridCol>
                <a:gridCol w="329184">
                  <a:extLst>
                    <a:ext uri="{9D8B030D-6E8A-4147-A177-3AD203B41FA5}">
                      <a16:colId xmlns:a16="http://schemas.microsoft.com/office/drawing/2014/main" val="3935993124"/>
                    </a:ext>
                  </a:extLst>
                </a:gridCol>
                <a:gridCol w="329184">
                  <a:extLst>
                    <a:ext uri="{9D8B030D-6E8A-4147-A177-3AD203B41FA5}">
                      <a16:colId xmlns:a16="http://schemas.microsoft.com/office/drawing/2014/main" val="2903243683"/>
                    </a:ext>
                  </a:extLst>
                </a:gridCol>
                <a:gridCol w="740664">
                  <a:extLst>
                    <a:ext uri="{9D8B030D-6E8A-4147-A177-3AD203B41FA5}">
                      <a16:colId xmlns:a16="http://schemas.microsoft.com/office/drawing/2014/main" val="4045551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587833343"/>
                  </a:ext>
                </a:extLst>
              </a:tr>
            </a:tbl>
          </a:graphicData>
        </a:graphic>
      </p:graphicFrame>
      <p:sp>
        <p:nvSpPr>
          <p:cNvPr id="4" name="Text Placeholder 3">
            <a:extLst>
              <a:ext uri="{FF2B5EF4-FFF2-40B4-BE49-F238E27FC236}">
                <a16:creationId xmlns:a16="http://schemas.microsoft.com/office/drawing/2014/main" id="{593F8BD8-10EC-4642-8796-45C5197AC27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082062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1C48A-4D83-4C4B-888D-E0985CA8B8A1}"/>
              </a:ext>
            </a:extLst>
          </p:cNvPr>
          <p:cNvSpPr>
            <a:spLocks noGrp="1"/>
          </p:cNvSpPr>
          <p:nvPr>
            <p:ph type="title"/>
          </p:nvPr>
        </p:nvSpPr>
        <p:spPr/>
        <p:txBody>
          <a:bodyPr/>
          <a:lstStyle/>
          <a:p>
            <a:r>
              <a:rPr lang="de-DE"/>
              <a:t>Overall Instagram - Deutsche Post | P&amp;P - 2 of 26</a:t>
            </a:r>
            <a:endParaRPr lang="en-US"/>
          </a:p>
        </p:txBody>
      </p:sp>
      <p:graphicFrame>
        <p:nvGraphicFramePr>
          <p:cNvPr id="5" name="Table Placeholder 4">
            <a:extLst>
              <a:ext uri="{FF2B5EF4-FFF2-40B4-BE49-F238E27FC236}">
                <a16:creationId xmlns:a16="http://schemas.microsoft.com/office/drawing/2014/main" id="{E13F1465-95DA-44C0-B312-9D29DA887F38}"/>
              </a:ext>
            </a:extLst>
          </p:cNvPr>
          <p:cNvGraphicFramePr>
            <a:graphicFrameLocks noGrp="1"/>
          </p:cNvGraphicFramePr>
          <p:nvPr>
            <p:ph type="tbl" sz="quarter" idx="13"/>
            <p:extLst>
              <p:ext uri="{D42A27DB-BD31-4B8C-83A1-F6EECF244321}">
                <p14:modId xmlns:p14="http://schemas.microsoft.com/office/powerpoint/2010/main" val="3388579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249750161"/>
                    </a:ext>
                  </a:extLst>
                </a:gridCol>
                <a:gridCol w="822960">
                  <a:extLst>
                    <a:ext uri="{9D8B030D-6E8A-4147-A177-3AD203B41FA5}">
                      <a16:colId xmlns:a16="http://schemas.microsoft.com/office/drawing/2014/main" val="1470983158"/>
                    </a:ext>
                  </a:extLst>
                </a:gridCol>
                <a:gridCol w="329184">
                  <a:extLst>
                    <a:ext uri="{9D8B030D-6E8A-4147-A177-3AD203B41FA5}">
                      <a16:colId xmlns:a16="http://schemas.microsoft.com/office/drawing/2014/main" val="1671091123"/>
                    </a:ext>
                  </a:extLst>
                </a:gridCol>
                <a:gridCol w="329184">
                  <a:extLst>
                    <a:ext uri="{9D8B030D-6E8A-4147-A177-3AD203B41FA5}">
                      <a16:colId xmlns:a16="http://schemas.microsoft.com/office/drawing/2014/main" val="2795540324"/>
                    </a:ext>
                  </a:extLst>
                </a:gridCol>
                <a:gridCol w="329184">
                  <a:extLst>
                    <a:ext uri="{9D8B030D-6E8A-4147-A177-3AD203B41FA5}">
                      <a16:colId xmlns:a16="http://schemas.microsoft.com/office/drawing/2014/main" val="230949425"/>
                    </a:ext>
                  </a:extLst>
                </a:gridCol>
                <a:gridCol w="329184">
                  <a:extLst>
                    <a:ext uri="{9D8B030D-6E8A-4147-A177-3AD203B41FA5}">
                      <a16:colId xmlns:a16="http://schemas.microsoft.com/office/drawing/2014/main" val="1249103293"/>
                    </a:ext>
                  </a:extLst>
                </a:gridCol>
                <a:gridCol w="329184">
                  <a:extLst>
                    <a:ext uri="{9D8B030D-6E8A-4147-A177-3AD203B41FA5}">
                      <a16:colId xmlns:a16="http://schemas.microsoft.com/office/drawing/2014/main" val="1428157495"/>
                    </a:ext>
                  </a:extLst>
                </a:gridCol>
                <a:gridCol w="329184">
                  <a:extLst>
                    <a:ext uri="{9D8B030D-6E8A-4147-A177-3AD203B41FA5}">
                      <a16:colId xmlns:a16="http://schemas.microsoft.com/office/drawing/2014/main" val="3116244805"/>
                    </a:ext>
                  </a:extLst>
                </a:gridCol>
                <a:gridCol w="329184">
                  <a:extLst>
                    <a:ext uri="{9D8B030D-6E8A-4147-A177-3AD203B41FA5}">
                      <a16:colId xmlns:a16="http://schemas.microsoft.com/office/drawing/2014/main" val="3995244781"/>
                    </a:ext>
                  </a:extLst>
                </a:gridCol>
                <a:gridCol w="329184">
                  <a:extLst>
                    <a:ext uri="{9D8B030D-6E8A-4147-A177-3AD203B41FA5}">
                      <a16:colId xmlns:a16="http://schemas.microsoft.com/office/drawing/2014/main" val="1794281343"/>
                    </a:ext>
                  </a:extLst>
                </a:gridCol>
                <a:gridCol w="329184">
                  <a:extLst>
                    <a:ext uri="{9D8B030D-6E8A-4147-A177-3AD203B41FA5}">
                      <a16:colId xmlns:a16="http://schemas.microsoft.com/office/drawing/2014/main" val="684609588"/>
                    </a:ext>
                  </a:extLst>
                </a:gridCol>
                <a:gridCol w="329184">
                  <a:extLst>
                    <a:ext uri="{9D8B030D-6E8A-4147-A177-3AD203B41FA5}">
                      <a16:colId xmlns:a16="http://schemas.microsoft.com/office/drawing/2014/main" val="3199135020"/>
                    </a:ext>
                  </a:extLst>
                </a:gridCol>
                <a:gridCol w="329184">
                  <a:extLst>
                    <a:ext uri="{9D8B030D-6E8A-4147-A177-3AD203B41FA5}">
                      <a16:colId xmlns:a16="http://schemas.microsoft.com/office/drawing/2014/main" val="3820767045"/>
                    </a:ext>
                  </a:extLst>
                </a:gridCol>
                <a:gridCol w="329184">
                  <a:extLst>
                    <a:ext uri="{9D8B030D-6E8A-4147-A177-3AD203B41FA5}">
                      <a16:colId xmlns:a16="http://schemas.microsoft.com/office/drawing/2014/main" val="190829931"/>
                    </a:ext>
                  </a:extLst>
                </a:gridCol>
                <a:gridCol w="329184">
                  <a:extLst>
                    <a:ext uri="{9D8B030D-6E8A-4147-A177-3AD203B41FA5}">
                      <a16:colId xmlns:a16="http://schemas.microsoft.com/office/drawing/2014/main" val="1024072118"/>
                    </a:ext>
                  </a:extLst>
                </a:gridCol>
                <a:gridCol w="740664">
                  <a:extLst>
                    <a:ext uri="{9D8B030D-6E8A-4147-A177-3AD203B41FA5}">
                      <a16:colId xmlns:a16="http://schemas.microsoft.com/office/drawing/2014/main" val="2347282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535867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- 2025-01-02 09:05:50</a:t>
                      </a:r>
                      <a:r>
                        <a:rPr kumimoji="0" lang="de-DE" sz="1000" b="0" i="0" u="none" strike="noStrike" kern="1200" cap="none" spc="0" normalizeH="0" baseline="0" noProof="0">
                          <a:ln>
                            <a:noFill/>
                          </a:ln>
                          <a:solidFill>
                            <a:prstClr val="black"/>
                          </a:solidFill>
                          <a:effectLst/>
                          <a:uLnTx/>
                          <a:uFillTx/>
                          <a:latin typeface="Calibri"/>
                          <a:ea typeface="+mn-ea"/>
                          <a:cs typeface="+mn-cs"/>
                        </a:rPr>
                        <a:t>
 Auch im letzten Jahr hat unser großartiges Team wieder alles gegeben: Unsere Kolleg:innen in der Zustellung, im Transport, in den Filialen sowie in den Brief- und Paketzentren haben gerade zur Weihnachtszeit einmal mehr gezeigt, was in ihnen steckt. 
Gemeinsam haben sie dafür gesorgt, dass Geschenke, Weihnachtskarten und Pakete unter dem Weihnachtsbaum landen. 🎄
12 Millionen Pakete pro Tag – eine unglaubliche Leistung! Wir sind stolz auf den Einsatz und das Engagement unserer Kolleg:innen und möchten dafür von Herzen Danke sagen. 💛
Unser Dank gilt auch unseren Kund:innen, die mit einem Lächeln, ein paar netten Worten oder kleinen Gesten den Tag unserer Zustellenden ein bisschen heller machen. 🌟
Gemeinsam schaffen wir Momente der Freude – Tag für Tag. 📨✨
Auf ein gutes neues Jahr! 🎇
#DeutschePost #DHL #Danke #Teamwork #Starkverkehr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https://quintly-eu-image-storage.s3.amazonaws.com/4581112b0727b369a6510451ee603ef7/9049ce30baea66752ea2ebe3afcb4349.jpg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1819027534"/>
                  </a:ext>
                </a:extLst>
              </a:tr>
            </a:tbl>
          </a:graphicData>
        </a:graphic>
      </p:graphicFrame>
      <p:sp>
        <p:nvSpPr>
          <p:cNvPr id="4" name="Text Placeholder 3">
            <a:extLst>
              <a:ext uri="{FF2B5EF4-FFF2-40B4-BE49-F238E27FC236}">
                <a16:creationId xmlns:a16="http://schemas.microsoft.com/office/drawing/2014/main" id="{E6B916B1-6C26-4426-AA6F-184CE7683DE2}"/>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6670896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0A2CE-6F01-46C1-8ABA-C58242B0198A}"/>
              </a:ext>
            </a:extLst>
          </p:cNvPr>
          <p:cNvSpPr>
            <a:spLocks noGrp="1"/>
          </p:cNvSpPr>
          <p:nvPr>
            <p:ph type="title"/>
          </p:nvPr>
        </p:nvSpPr>
        <p:spPr/>
        <p:txBody>
          <a:bodyPr/>
          <a:lstStyle/>
          <a:p>
            <a:r>
              <a:rPr lang="de-DE"/>
              <a:t>Overall Instagram - Deutsche Post | P&amp;P - 3 of 26</a:t>
            </a:r>
            <a:endParaRPr lang="en-US"/>
          </a:p>
        </p:txBody>
      </p:sp>
      <p:graphicFrame>
        <p:nvGraphicFramePr>
          <p:cNvPr id="5" name="Table Placeholder 4">
            <a:extLst>
              <a:ext uri="{FF2B5EF4-FFF2-40B4-BE49-F238E27FC236}">
                <a16:creationId xmlns:a16="http://schemas.microsoft.com/office/drawing/2014/main" id="{A4DA724F-259A-4E3E-9DAE-570BAE62E4D3}"/>
              </a:ext>
            </a:extLst>
          </p:cNvPr>
          <p:cNvGraphicFramePr>
            <a:graphicFrameLocks noGrp="1"/>
          </p:cNvGraphicFramePr>
          <p:nvPr>
            <p:ph type="tbl" sz="quarter" idx="13"/>
            <p:extLst>
              <p:ext uri="{D42A27DB-BD31-4B8C-83A1-F6EECF244321}">
                <p14:modId xmlns:p14="http://schemas.microsoft.com/office/powerpoint/2010/main" val="120662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33419497"/>
                    </a:ext>
                  </a:extLst>
                </a:gridCol>
                <a:gridCol w="822960">
                  <a:extLst>
                    <a:ext uri="{9D8B030D-6E8A-4147-A177-3AD203B41FA5}">
                      <a16:colId xmlns:a16="http://schemas.microsoft.com/office/drawing/2014/main" val="2756471461"/>
                    </a:ext>
                  </a:extLst>
                </a:gridCol>
                <a:gridCol w="329184">
                  <a:extLst>
                    <a:ext uri="{9D8B030D-6E8A-4147-A177-3AD203B41FA5}">
                      <a16:colId xmlns:a16="http://schemas.microsoft.com/office/drawing/2014/main" val="3609568439"/>
                    </a:ext>
                  </a:extLst>
                </a:gridCol>
                <a:gridCol w="329184">
                  <a:extLst>
                    <a:ext uri="{9D8B030D-6E8A-4147-A177-3AD203B41FA5}">
                      <a16:colId xmlns:a16="http://schemas.microsoft.com/office/drawing/2014/main" val="1564664742"/>
                    </a:ext>
                  </a:extLst>
                </a:gridCol>
                <a:gridCol w="329184">
                  <a:extLst>
                    <a:ext uri="{9D8B030D-6E8A-4147-A177-3AD203B41FA5}">
                      <a16:colId xmlns:a16="http://schemas.microsoft.com/office/drawing/2014/main" val="3838771253"/>
                    </a:ext>
                  </a:extLst>
                </a:gridCol>
                <a:gridCol w="329184">
                  <a:extLst>
                    <a:ext uri="{9D8B030D-6E8A-4147-A177-3AD203B41FA5}">
                      <a16:colId xmlns:a16="http://schemas.microsoft.com/office/drawing/2014/main" val="1783914392"/>
                    </a:ext>
                  </a:extLst>
                </a:gridCol>
                <a:gridCol w="329184">
                  <a:extLst>
                    <a:ext uri="{9D8B030D-6E8A-4147-A177-3AD203B41FA5}">
                      <a16:colId xmlns:a16="http://schemas.microsoft.com/office/drawing/2014/main" val="933849508"/>
                    </a:ext>
                  </a:extLst>
                </a:gridCol>
                <a:gridCol w="329184">
                  <a:extLst>
                    <a:ext uri="{9D8B030D-6E8A-4147-A177-3AD203B41FA5}">
                      <a16:colId xmlns:a16="http://schemas.microsoft.com/office/drawing/2014/main" val="966302716"/>
                    </a:ext>
                  </a:extLst>
                </a:gridCol>
                <a:gridCol w="329184">
                  <a:extLst>
                    <a:ext uri="{9D8B030D-6E8A-4147-A177-3AD203B41FA5}">
                      <a16:colId xmlns:a16="http://schemas.microsoft.com/office/drawing/2014/main" val="4037041242"/>
                    </a:ext>
                  </a:extLst>
                </a:gridCol>
                <a:gridCol w="329184">
                  <a:extLst>
                    <a:ext uri="{9D8B030D-6E8A-4147-A177-3AD203B41FA5}">
                      <a16:colId xmlns:a16="http://schemas.microsoft.com/office/drawing/2014/main" val="2557697779"/>
                    </a:ext>
                  </a:extLst>
                </a:gridCol>
                <a:gridCol w="329184">
                  <a:extLst>
                    <a:ext uri="{9D8B030D-6E8A-4147-A177-3AD203B41FA5}">
                      <a16:colId xmlns:a16="http://schemas.microsoft.com/office/drawing/2014/main" val="3284001766"/>
                    </a:ext>
                  </a:extLst>
                </a:gridCol>
                <a:gridCol w="329184">
                  <a:extLst>
                    <a:ext uri="{9D8B030D-6E8A-4147-A177-3AD203B41FA5}">
                      <a16:colId xmlns:a16="http://schemas.microsoft.com/office/drawing/2014/main" val="3892635084"/>
                    </a:ext>
                  </a:extLst>
                </a:gridCol>
                <a:gridCol w="329184">
                  <a:extLst>
                    <a:ext uri="{9D8B030D-6E8A-4147-A177-3AD203B41FA5}">
                      <a16:colId xmlns:a16="http://schemas.microsoft.com/office/drawing/2014/main" val="3705651323"/>
                    </a:ext>
                  </a:extLst>
                </a:gridCol>
                <a:gridCol w="329184">
                  <a:extLst>
                    <a:ext uri="{9D8B030D-6E8A-4147-A177-3AD203B41FA5}">
                      <a16:colId xmlns:a16="http://schemas.microsoft.com/office/drawing/2014/main" val="1133791263"/>
                    </a:ext>
                  </a:extLst>
                </a:gridCol>
                <a:gridCol w="329184">
                  <a:extLst>
                    <a:ext uri="{9D8B030D-6E8A-4147-A177-3AD203B41FA5}">
                      <a16:colId xmlns:a16="http://schemas.microsoft.com/office/drawing/2014/main" val="556990307"/>
                    </a:ext>
                  </a:extLst>
                </a:gridCol>
                <a:gridCol w="740664">
                  <a:extLst>
                    <a:ext uri="{9D8B030D-6E8A-4147-A177-3AD203B41FA5}">
                      <a16:colId xmlns:a16="http://schemas.microsoft.com/office/drawing/2014/main" val="110940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691542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- 2025-01-03 09:15:09</a:t>
                      </a:r>
                      <a:r>
                        <a:rPr kumimoji="0" lang="de-DE" sz="1000" b="0" i="0" u="none" strike="noStrike" kern="1200" cap="none" spc="0" normalizeH="0" baseline="0" noProof="0">
                          <a:ln>
                            <a:noFill/>
                          </a:ln>
                          <a:solidFill>
                            <a:prstClr val="black"/>
                          </a:solidFill>
                          <a:effectLst/>
                          <a:uLnTx/>
                          <a:uFillTx/>
                          <a:latin typeface="Calibri"/>
                          <a:ea typeface="+mn-ea"/>
                          <a:cs typeface="+mn-cs"/>
                        </a:rPr>
                        <a:t>
 Dieses Jahr geht's wieder hoch hinaus! 🧗‍♀️ Natürlich als Team mit den besten Kolleg:innen. 💛 
#deutschepost #teampost #wandern #girlpower #mountrushmore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https://quintly-eu-image-storage.s3.amazonaws.com/4581112b0727b369a6510451ee603ef7/92e215b510a62047822014e70c13ed32.jpg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Entertaining</a:t>
                      </a:r>
                    </a:p>
                  </a:txBody>
                  <a:tcPr/>
                </a:tc>
                <a:extLst>
                  <a:ext uri="{0D108BD9-81ED-4DB2-BD59-A6C34878D82A}">
                    <a16:rowId xmlns:a16="http://schemas.microsoft.com/office/drawing/2014/main" val="1001215839"/>
                  </a:ext>
                </a:extLst>
              </a:tr>
            </a:tbl>
          </a:graphicData>
        </a:graphic>
      </p:graphicFrame>
      <p:sp>
        <p:nvSpPr>
          <p:cNvPr id="4" name="Text Placeholder 3">
            <a:extLst>
              <a:ext uri="{FF2B5EF4-FFF2-40B4-BE49-F238E27FC236}">
                <a16:creationId xmlns:a16="http://schemas.microsoft.com/office/drawing/2014/main" id="{9FDEE4DF-FF24-485F-AFA2-EFDDDB169315}"/>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9685168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7C9A9-179B-4374-82B1-9F5FDA82ABE2}"/>
              </a:ext>
            </a:extLst>
          </p:cNvPr>
          <p:cNvSpPr>
            <a:spLocks noGrp="1"/>
          </p:cNvSpPr>
          <p:nvPr>
            <p:ph type="title"/>
          </p:nvPr>
        </p:nvSpPr>
        <p:spPr/>
        <p:txBody>
          <a:bodyPr/>
          <a:lstStyle/>
          <a:p>
            <a:r>
              <a:rPr lang="de-DE"/>
              <a:t>Overall Instagram - Deutsche Post | P&amp;P - 4 of 26</a:t>
            </a:r>
            <a:endParaRPr lang="en-US"/>
          </a:p>
        </p:txBody>
      </p:sp>
      <p:graphicFrame>
        <p:nvGraphicFramePr>
          <p:cNvPr id="5" name="Table Placeholder 4">
            <a:extLst>
              <a:ext uri="{FF2B5EF4-FFF2-40B4-BE49-F238E27FC236}">
                <a16:creationId xmlns:a16="http://schemas.microsoft.com/office/drawing/2014/main" id="{0294BABC-6D5C-43FB-AF3B-F5E7FFD14339}"/>
              </a:ext>
            </a:extLst>
          </p:cNvPr>
          <p:cNvGraphicFramePr>
            <a:graphicFrameLocks noGrp="1"/>
          </p:cNvGraphicFramePr>
          <p:nvPr>
            <p:ph type="tbl" sz="quarter" idx="13"/>
            <p:extLst>
              <p:ext uri="{D42A27DB-BD31-4B8C-83A1-F6EECF244321}">
                <p14:modId xmlns:p14="http://schemas.microsoft.com/office/powerpoint/2010/main" val="2962065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15446484"/>
                    </a:ext>
                  </a:extLst>
                </a:gridCol>
                <a:gridCol w="822960">
                  <a:extLst>
                    <a:ext uri="{9D8B030D-6E8A-4147-A177-3AD203B41FA5}">
                      <a16:colId xmlns:a16="http://schemas.microsoft.com/office/drawing/2014/main" val="2029801664"/>
                    </a:ext>
                  </a:extLst>
                </a:gridCol>
                <a:gridCol w="329184">
                  <a:extLst>
                    <a:ext uri="{9D8B030D-6E8A-4147-A177-3AD203B41FA5}">
                      <a16:colId xmlns:a16="http://schemas.microsoft.com/office/drawing/2014/main" val="1414581760"/>
                    </a:ext>
                  </a:extLst>
                </a:gridCol>
                <a:gridCol w="329184">
                  <a:extLst>
                    <a:ext uri="{9D8B030D-6E8A-4147-A177-3AD203B41FA5}">
                      <a16:colId xmlns:a16="http://schemas.microsoft.com/office/drawing/2014/main" val="2463292401"/>
                    </a:ext>
                  </a:extLst>
                </a:gridCol>
                <a:gridCol w="329184">
                  <a:extLst>
                    <a:ext uri="{9D8B030D-6E8A-4147-A177-3AD203B41FA5}">
                      <a16:colId xmlns:a16="http://schemas.microsoft.com/office/drawing/2014/main" val="1877191485"/>
                    </a:ext>
                  </a:extLst>
                </a:gridCol>
                <a:gridCol w="329184">
                  <a:extLst>
                    <a:ext uri="{9D8B030D-6E8A-4147-A177-3AD203B41FA5}">
                      <a16:colId xmlns:a16="http://schemas.microsoft.com/office/drawing/2014/main" val="2432001917"/>
                    </a:ext>
                  </a:extLst>
                </a:gridCol>
                <a:gridCol w="329184">
                  <a:extLst>
                    <a:ext uri="{9D8B030D-6E8A-4147-A177-3AD203B41FA5}">
                      <a16:colId xmlns:a16="http://schemas.microsoft.com/office/drawing/2014/main" val="371040111"/>
                    </a:ext>
                  </a:extLst>
                </a:gridCol>
                <a:gridCol w="329184">
                  <a:extLst>
                    <a:ext uri="{9D8B030D-6E8A-4147-A177-3AD203B41FA5}">
                      <a16:colId xmlns:a16="http://schemas.microsoft.com/office/drawing/2014/main" val="732593269"/>
                    </a:ext>
                  </a:extLst>
                </a:gridCol>
                <a:gridCol w="329184">
                  <a:extLst>
                    <a:ext uri="{9D8B030D-6E8A-4147-A177-3AD203B41FA5}">
                      <a16:colId xmlns:a16="http://schemas.microsoft.com/office/drawing/2014/main" val="2722107966"/>
                    </a:ext>
                  </a:extLst>
                </a:gridCol>
                <a:gridCol w="329184">
                  <a:extLst>
                    <a:ext uri="{9D8B030D-6E8A-4147-A177-3AD203B41FA5}">
                      <a16:colId xmlns:a16="http://schemas.microsoft.com/office/drawing/2014/main" val="783947964"/>
                    </a:ext>
                  </a:extLst>
                </a:gridCol>
                <a:gridCol w="329184">
                  <a:extLst>
                    <a:ext uri="{9D8B030D-6E8A-4147-A177-3AD203B41FA5}">
                      <a16:colId xmlns:a16="http://schemas.microsoft.com/office/drawing/2014/main" val="795298710"/>
                    </a:ext>
                  </a:extLst>
                </a:gridCol>
                <a:gridCol w="329184">
                  <a:extLst>
                    <a:ext uri="{9D8B030D-6E8A-4147-A177-3AD203B41FA5}">
                      <a16:colId xmlns:a16="http://schemas.microsoft.com/office/drawing/2014/main" val="3121864644"/>
                    </a:ext>
                  </a:extLst>
                </a:gridCol>
                <a:gridCol w="329184">
                  <a:extLst>
                    <a:ext uri="{9D8B030D-6E8A-4147-A177-3AD203B41FA5}">
                      <a16:colId xmlns:a16="http://schemas.microsoft.com/office/drawing/2014/main" val="1476845455"/>
                    </a:ext>
                  </a:extLst>
                </a:gridCol>
                <a:gridCol w="329184">
                  <a:extLst>
                    <a:ext uri="{9D8B030D-6E8A-4147-A177-3AD203B41FA5}">
                      <a16:colId xmlns:a16="http://schemas.microsoft.com/office/drawing/2014/main" val="763416336"/>
                    </a:ext>
                  </a:extLst>
                </a:gridCol>
                <a:gridCol w="329184">
                  <a:extLst>
                    <a:ext uri="{9D8B030D-6E8A-4147-A177-3AD203B41FA5}">
                      <a16:colId xmlns:a16="http://schemas.microsoft.com/office/drawing/2014/main" val="2122430796"/>
                    </a:ext>
                  </a:extLst>
                </a:gridCol>
                <a:gridCol w="740664">
                  <a:extLst>
                    <a:ext uri="{9D8B030D-6E8A-4147-A177-3AD203B41FA5}">
                      <a16:colId xmlns:a16="http://schemas.microsoft.com/office/drawing/2014/main" val="8127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21875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- 2025-01-06 09:45:08</a:t>
                      </a:r>
                      <a:r>
                        <a:rPr kumimoji="0" lang="en-US" sz="1000" b="0" i="0" u="none" strike="noStrike" kern="1200" cap="none" spc="0" normalizeH="0" baseline="0" noProof="0">
                          <a:ln>
                            <a:noFill/>
                          </a:ln>
                          <a:solidFill>
                            <a:prstClr val="black"/>
                          </a:solidFill>
                          <a:effectLst/>
                          <a:uLnTx/>
                          <a:uFillTx/>
                          <a:latin typeface="Calibri"/>
                          <a:ea typeface="+mn-ea"/>
                          <a:cs typeface="+mn-cs"/>
                        </a:rPr>
                        <a:t>
 Du bist nicht zu Hause? 🧳 Oder hast den ganzen Tag Meetings? 💻 
Dann lass dir Pakete einfach in die nächste Packstation liefern. Wann du sie abholst, entscheidest allein du. 😊
#deutschepost #dhl #packstation #flexibel #paket #empfang #shopping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https://quintly-eu-image-storage.s3.amazonaws.com/4581112b0727b369a6510451ee603ef7/ae4e01ef908ca4c85dbe3b5594721192.jpg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P&amp;P_Paketempfang,P&amp;P_Packstation ,P&amp;P_01_TC: Produkt+Service,P&amp;P_03_ND: Educational</a:t>
                      </a:r>
                    </a:p>
                  </a:txBody>
                  <a:tcPr/>
                </a:tc>
                <a:extLst>
                  <a:ext uri="{0D108BD9-81ED-4DB2-BD59-A6C34878D82A}">
                    <a16:rowId xmlns:a16="http://schemas.microsoft.com/office/drawing/2014/main" val="967475083"/>
                  </a:ext>
                </a:extLst>
              </a:tr>
            </a:tbl>
          </a:graphicData>
        </a:graphic>
      </p:graphicFrame>
      <p:sp>
        <p:nvSpPr>
          <p:cNvPr id="4" name="Text Placeholder 3">
            <a:extLst>
              <a:ext uri="{FF2B5EF4-FFF2-40B4-BE49-F238E27FC236}">
                <a16:creationId xmlns:a16="http://schemas.microsoft.com/office/drawing/2014/main" id="{6E7F1C4A-669D-4779-9F60-DEF89962B9C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41526798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FC9A8-9418-44D1-8616-3C772E0DB780}"/>
              </a:ext>
            </a:extLst>
          </p:cNvPr>
          <p:cNvSpPr>
            <a:spLocks noGrp="1"/>
          </p:cNvSpPr>
          <p:nvPr>
            <p:ph type="title"/>
          </p:nvPr>
        </p:nvSpPr>
        <p:spPr/>
        <p:txBody>
          <a:bodyPr/>
          <a:lstStyle/>
          <a:p>
            <a:r>
              <a:rPr lang="de-DE"/>
              <a:t>Overall Instagram - Deutsche Post | P&amp;P - 5 of 26</a:t>
            </a:r>
            <a:endParaRPr lang="en-US"/>
          </a:p>
        </p:txBody>
      </p:sp>
      <p:graphicFrame>
        <p:nvGraphicFramePr>
          <p:cNvPr id="5" name="Table Placeholder 4">
            <a:extLst>
              <a:ext uri="{FF2B5EF4-FFF2-40B4-BE49-F238E27FC236}">
                <a16:creationId xmlns:a16="http://schemas.microsoft.com/office/drawing/2014/main" id="{8D5E5B0D-A358-49D4-BE45-342D78EC93E2}"/>
              </a:ext>
            </a:extLst>
          </p:cNvPr>
          <p:cNvGraphicFramePr>
            <a:graphicFrameLocks noGrp="1"/>
          </p:cNvGraphicFramePr>
          <p:nvPr>
            <p:ph type="tbl" sz="quarter" idx="13"/>
            <p:extLst>
              <p:ext uri="{D42A27DB-BD31-4B8C-83A1-F6EECF244321}">
                <p14:modId xmlns:p14="http://schemas.microsoft.com/office/powerpoint/2010/main" val="3893404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37776373"/>
                    </a:ext>
                  </a:extLst>
                </a:gridCol>
                <a:gridCol w="822960">
                  <a:extLst>
                    <a:ext uri="{9D8B030D-6E8A-4147-A177-3AD203B41FA5}">
                      <a16:colId xmlns:a16="http://schemas.microsoft.com/office/drawing/2014/main" val="2762722567"/>
                    </a:ext>
                  </a:extLst>
                </a:gridCol>
                <a:gridCol w="329184">
                  <a:extLst>
                    <a:ext uri="{9D8B030D-6E8A-4147-A177-3AD203B41FA5}">
                      <a16:colId xmlns:a16="http://schemas.microsoft.com/office/drawing/2014/main" val="3967883767"/>
                    </a:ext>
                  </a:extLst>
                </a:gridCol>
                <a:gridCol w="329184">
                  <a:extLst>
                    <a:ext uri="{9D8B030D-6E8A-4147-A177-3AD203B41FA5}">
                      <a16:colId xmlns:a16="http://schemas.microsoft.com/office/drawing/2014/main" val="1897990712"/>
                    </a:ext>
                  </a:extLst>
                </a:gridCol>
                <a:gridCol w="329184">
                  <a:extLst>
                    <a:ext uri="{9D8B030D-6E8A-4147-A177-3AD203B41FA5}">
                      <a16:colId xmlns:a16="http://schemas.microsoft.com/office/drawing/2014/main" val="339200763"/>
                    </a:ext>
                  </a:extLst>
                </a:gridCol>
                <a:gridCol w="329184">
                  <a:extLst>
                    <a:ext uri="{9D8B030D-6E8A-4147-A177-3AD203B41FA5}">
                      <a16:colId xmlns:a16="http://schemas.microsoft.com/office/drawing/2014/main" val="618992051"/>
                    </a:ext>
                  </a:extLst>
                </a:gridCol>
                <a:gridCol w="329184">
                  <a:extLst>
                    <a:ext uri="{9D8B030D-6E8A-4147-A177-3AD203B41FA5}">
                      <a16:colId xmlns:a16="http://schemas.microsoft.com/office/drawing/2014/main" val="3902413878"/>
                    </a:ext>
                  </a:extLst>
                </a:gridCol>
                <a:gridCol w="329184">
                  <a:extLst>
                    <a:ext uri="{9D8B030D-6E8A-4147-A177-3AD203B41FA5}">
                      <a16:colId xmlns:a16="http://schemas.microsoft.com/office/drawing/2014/main" val="2943396167"/>
                    </a:ext>
                  </a:extLst>
                </a:gridCol>
                <a:gridCol w="329184">
                  <a:extLst>
                    <a:ext uri="{9D8B030D-6E8A-4147-A177-3AD203B41FA5}">
                      <a16:colId xmlns:a16="http://schemas.microsoft.com/office/drawing/2014/main" val="939307281"/>
                    </a:ext>
                  </a:extLst>
                </a:gridCol>
                <a:gridCol w="329184">
                  <a:extLst>
                    <a:ext uri="{9D8B030D-6E8A-4147-A177-3AD203B41FA5}">
                      <a16:colId xmlns:a16="http://schemas.microsoft.com/office/drawing/2014/main" val="968521127"/>
                    </a:ext>
                  </a:extLst>
                </a:gridCol>
                <a:gridCol w="329184">
                  <a:extLst>
                    <a:ext uri="{9D8B030D-6E8A-4147-A177-3AD203B41FA5}">
                      <a16:colId xmlns:a16="http://schemas.microsoft.com/office/drawing/2014/main" val="4930474"/>
                    </a:ext>
                  </a:extLst>
                </a:gridCol>
                <a:gridCol w="329184">
                  <a:extLst>
                    <a:ext uri="{9D8B030D-6E8A-4147-A177-3AD203B41FA5}">
                      <a16:colId xmlns:a16="http://schemas.microsoft.com/office/drawing/2014/main" val="3000259778"/>
                    </a:ext>
                  </a:extLst>
                </a:gridCol>
                <a:gridCol w="329184">
                  <a:extLst>
                    <a:ext uri="{9D8B030D-6E8A-4147-A177-3AD203B41FA5}">
                      <a16:colId xmlns:a16="http://schemas.microsoft.com/office/drawing/2014/main" val="2327613643"/>
                    </a:ext>
                  </a:extLst>
                </a:gridCol>
                <a:gridCol w="329184">
                  <a:extLst>
                    <a:ext uri="{9D8B030D-6E8A-4147-A177-3AD203B41FA5}">
                      <a16:colId xmlns:a16="http://schemas.microsoft.com/office/drawing/2014/main" val="2036660772"/>
                    </a:ext>
                  </a:extLst>
                </a:gridCol>
                <a:gridCol w="329184">
                  <a:extLst>
                    <a:ext uri="{9D8B030D-6E8A-4147-A177-3AD203B41FA5}">
                      <a16:colId xmlns:a16="http://schemas.microsoft.com/office/drawing/2014/main" val="1329642129"/>
                    </a:ext>
                  </a:extLst>
                </a:gridCol>
                <a:gridCol w="740664">
                  <a:extLst>
                    <a:ext uri="{9D8B030D-6E8A-4147-A177-3AD203B41FA5}">
                      <a16:colId xmlns:a16="http://schemas.microsoft.com/office/drawing/2014/main" val="2006909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4033063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- 2025-01-06 16:00:10</a:t>
                      </a:r>
                      <a:r>
                        <a:rPr kumimoji="0" lang="de-DE" sz="1000" b="0" i="0" u="none" strike="noStrike" kern="1200" cap="none" spc="0" normalizeH="0" baseline="0" noProof="0">
                          <a:ln>
                            <a:noFill/>
                          </a:ln>
                          <a:solidFill>
                            <a:prstClr val="black"/>
                          </a:solidFill>
                          <a:effectLst/>
                          <a:uLnTx/>
                          <a:uFillTx/>
                          <a:latin typeface="Calibri"/>
                          <a:ea typeface="+mn-ea"/>
                          <a:cs typeface="+mn-cs"/>
                        </a:rPr>
                        <a:t>
 Der große Postmomente-Preis des Monats Dezember geht an Zustellerin Anja (@kiernan2904), unsere Weihnachtsfrau in Schwarz und Gelb. 💛🖤
Vor zwei Wochen hat sie noch Geschenke ausgeliefert – heute ist sie selbst an der Reihe, beschenkt zu werden. 🎁
Wir gratulieren zum Gewinn eines Gutscheins von @jochenschweizer_erlebnisse im Wert von 100 Euro! 🥳
Auch 2025 haben wir wieder jede Menge tolle Gutscheine im Topf. Jeden Monat gibt es einen für das beste Foto mit dem Hashtag #postmomente. 📸
Wie du mitmachen und dir im Januar einen Gutschein von @wunschgutschein im Wert von 100 Euro sichern kannst?
Lade einfach dein schönstes Foto mit Post- oder DHL-Bezug hoch, markiere uns im Beitrag und nutze den Hashtag #postmomente – und schon nimmst du an der Verlosung teil. Alternativ kannst du uns deine Fotos auch per Mail zusenden. Wie das funktioniert, erfährst du in den Teilnahmebedingungen in unserer Bio.
Wir freuen uns schon auf die Einsendungen!
#gewinne #weihnachten #deutschepost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https://quintly-eu-image-storage.s3.amazonaws.com/4581112b0727b369a6510451ee603ef7/c6e5751d1acd710fa2fc30c0c50ef6dd.jpg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Gewinnspiel Postmomente,P&amp;P_01_TC: Corporate/ Brand,P&amp;P_03_ND: Entertaining</a:t>
                      </a:r>
                    </a:p>
                  </a:txBody>
                  <a:tcPr/>
                </a:tc>
                <a:extLst>
                  <a:ext uri="{0D108BD9-81ED-4DB2-BD59-A6C34878D82A}">
                    <a16:rowId xmlns:a16="http://schemas.microsoft.com/office/drawing/2014/main" val="1356122645"/>
                  </a:ext>
                </a:extLst>
              </a:tr>
            </a:tbl>
          </a:graphicData>
        </a:graphic>
      </p:graphicFrame>
      <p:sp>
        <p:nvSpPr>
          <p:cNvPr id="4" name="Text Placeholder 3">
            <a:extLst>
              <a:ext uri="{FF2B5EF4-FFF2-40B4-BE49-F238E27FC236}">
                <a16:creationId xmlns:a16="http://schemas.microsoft.com/office/drawing/2014/main" id="{58DF31DB-BAEA-43F8-B8A9-CD2E8CCDB71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7614693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98C7-988F-4C00-8C56-A222FC97F8A0}"/>
              </a:ext>
            </a:extLst>
          </p:cNvPr>
          <p:cNvSpPr>
            <a:spLocks noGrp="1"/>
          </p:cNvSpPr>
          <p:nvPr>
            <p:ph type="title"/>
          </p:nvPr>
        </p:nvSpPr>
        <p:spPr/>
        <p:txBody>
          <a:bodyPr/>
          <a:lstStyle/>
          <a:p>
            <a:r>
              <a:rPr lang="de-DE"/>
              <a:t>Overall Instagram - Deutsche Post | P&amp;P - 6 of 26</a:t>
            </a:r>
            <a:endParaRPr lang="en-US"/>
          </a:p>
        </p:txBody>
      </p:sp>
      <p:graphicFrame>
        <p:nvGraphicFramePr>
          <p:cNvPr id="5" name="Table Placeholder 4">
            <a:extLst>
              <a:ext uri="{FF2B5EF4-FFF2-40B4-BE49-F238E27FC236}">
                <a16:creationId xmlns:a16="http://schemas.microsoft.com/office/drawing/2014/main" id="{70F5DAEB-65C7-46B8-B579-29F590CC0740}"/>
              </a:ext>
            </a:extLst>
          </p:cNvPr>
          <p:cNvGraphicFramePr>
            <a:graphicFrameLocks noGrp="1"/>
          </p:cNvGraphicFramePr>
          <p:nvPr>
            <p:ph type="tbl" sz="quarter" idx="13"/>
            <p:extLst>
              <p:ext uri="{D42A27DB-BD31-4B8C-83A1-F6EECF244321}">
                <p14:modId xmlns:p14="http://schemas.microsoft.com/office/powerpoint/2010/main" val="920275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027532617"/>
                    </a:ext>
                  </a:extLst>
                </a:gridCol>
                <a:gridCol w="822960">
                  <a:extLst>
                    <a:ext uri="{9D8B030D-6E8A-4147-A177-3AD203B41FA5}">
                      <a16:colId xmlns:a16="http://schemas.microsoft.com/office/drawing/2014/main" val="3755360408"/>
                    </a:ext>
                  </a:extLst>
                </a:gridCol>
                <a:gridCol w="329184">
                  <a:extLst>
                    <a:ext uri="{9D8B030D-6E8A-4147-A177-3AD203B41FA5}">
                      <a16:colId xmlns:a16="http://schemas.microsoft.com/office/drawing/2014/main" val="3037974018"/>
                    </a:ext>
                  </a:extLst>
                </a:gridCol>
                <a:gridCol w="329184">
                  <a:extLst>
                    <a:ext uri="{9D8B030D-6E8A-4147-A177-3AD203B41FA5}">
                      <a16:colId xmlns:a16="http://schemas.microsoft.com/office/drawing/2014/main" val="1606615173"/>
                    </a:ext>
                  </a:extLst>
                </a:gridCol>
                <a:gridCol w="329184">
                  <a:extLst>
                    <a:ext uri="{9D8B030D-6E8A-4147-A177-3AD203B41FA5}">
                      <a16:colId xmlns:a16="http://schemas.microsoft.com/office/drawing/2014/main" val="2430101877"/>
                    </a:ext>
                  </a:extLst>
                </a:gridCol>
                <a:gridCol w="329184">
                  <a:extLst>
                    <a:ext uri="{9D8B030D-6E8A-4147-A177-3AD203B41FA5}">
                      <a16:colId xmlns:a16="http://schemas.microsoft.com/office/drawing/2014/main" val="4042260787"/>
                    </a:ext>
                  </a:extLst>
                </a:gridCol>
                <a:gridCol w="329184">
                  <a:extLst>
                    <a:ext uri="{9D8B030D-6E8A-4147-A177-3AD203B41FA5}">
                      <a16:colId xmlns:a16="http://schemas.microsoft.com/office/drawing/2014/main" val="2405540298"/>
                    </a:ext>
                  </a:extLst>
                </a:gridCol>
                <a:gridCol w="329184">
                  <a:extLst>
                    <a:ext uri="{9D8B030D-6E8A-4147-A177-3AD203B41FA5}">
                      <a16:colId xmlns:a16="http://schemas.microsoft.com/office/drawing/2014/main" val="985591840"/>
                    </a:ext>
                  </a:extLst>
                </a:gridCol>
                <a:gridCol w="329184">
                  <a:extLst>
                    <a:ext uri="{9D8B030D-6E8A-4147-A177-3AD203B41FA5}">
                      <a16:colId xmlns:a16="http://schemas.microsoft.com/office/drawing/2014/main" val="1664595457"/>
                    </a:ext>
                  </a:extLst>
                </a:gridCol>
                <a:gridCol w="329184">
                  <a:extLst>
                    <a:ext uri="{9D8B030D-6E8A-4147-A177-3AD203B41FA5}">
                      <a16:colId xmlns:a16="http://schemas.microsoft.com/office/drawing/2014/main" val="1995819892"/>
                    </a:ext>
                  </a:extLst>
                </a:gridCol>
                <a:gridCol w="329184">
                  <a:extLst>
                    <a:ext uri="{9D8B030D-6E8A-4147-A177-3AD203B41FA5}">
                      <a16:colId xmlns:a16="http://schemas.microsoft.com/office/drawing/2014/main" val="1035375687"/>
                    </a:ext>
                  </a:extLst>
                </a:gridCol>
                <a:gridCol w="329184">
                  <a:extLst>
                    <a:ext uri="{9D8B030D-6E8A-4147-A177-3AD203B41FA5}">
                      <a16:colId xmlns:a16="http://schemas.microsoft.com/office/drawing/2014/main" val="776448415"/>
                    </a:ext>
                  </a:extLst>
                </a:gridCol>
                <a:gridCol w="329184">
                  <a:extLst>
                    <a:ext uri="{9D8B030D-6E8A-4147-A177-3AD203B41FA5}">
                      <a16:colId xmlns:a16="http://schemas.microsoft.com/office/drawing/2014/main" val="464697497"/>
                    </a:ext>
                  </a:extLst>
                </a:gridCol>
                <a:gridCol w="329184">
                  <a:extLst>
                    <a:ext uri="{9D8B030D-6E8A-4147-A177-3AD203B41FA5}">
                      <a16:colId xmlns:a16="http://schemas.microsoft.com/office/drawing/2014/main" val="1533597704"/>
                    </a:ext>
                  </a:extLst>
                </a:gridCol>
                <a:gridCol w="329184">
                  <a:extLst>
                    <a:ext uri="{9D8B030D-6E8A-4147-A177-3AD203B41FA5}">
                      <a16:colId xmlns:a16="http://schemas.microsoft.com/office/drawing/2014/main" val="191495732"/>
                    </a:ext>
                  </a:extLst>
                </a:gridCol>
                <a:gridCol w="740664">
                  <a:extLst>
                    <a:ext uri="{9D8B030D-6E8A-4147-A177-3AD203B41FA5}">
                      <a16:colId xmlns:a16="http://schemas.microsoft.com/office/drawing/2014/main" val="2722428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614634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- 2025-01-07 09:00:09</a:t>
                      </a:r>
                      <a:r>
                        <a:rPr kumimoji="0" lang="de-DE" sz="1000" b="0" i="0" u="none" strike="noStrike" kern="1200" cap="none" spc="0" normalizeH="0" baseline="0" noProof="0">
                          <a:ln>
                            <a:noFill/>
                          </a:ln>
                          <a:solidFill>
                            <a:prstClr val="black"/>
                          </a:solidFill>
                          <a:effectLst/>
                          <a:uLnTx/>
                          <a:uFillTx/>
                          <a:latin typeface="Calibri"/>
                          <a:ea typeface="+mn-ea"/>
                          <a:cs typeface="+mn-cs"/>
                        </a:rPr>
                        <a:t>
 Liefert deine Post bis zu 4500m über NN: Unser Bärgsteiger. 🐻
#DeutschePost #DHL #Teddy #Berge #Winter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https://quintly-eu-image-storage.s3.amazonaws.com/4581112b0727b369a6510451ee603ef7/bb9cbc9d098b07db10013205ea28068e.jpg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983605356"/>
                  </a:ext>
                </a:extLst>
              </a:tr>
            </a:tbl>
          </a:graphicData>
        </a:graphic>
      </p:graphicFrame>
      <p:sp>
        <p:nvSpPr>
          <p:cNvPr id="4" name="Text Placeholder 3">
            <a:extLst>
              <a:ext uri="{FF2B5EF4-FFF2-40B4-BE49-F238E27FC236}">
                <a16:creationId xmlns:a16="http://schemas.microsoft.com/office/drawing/2014/main" id="{F818A4A3-F0C0-41B5-8140-B46E22B8626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6459854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104B-A727-4D17-A993-E3481E1CCDD0}"/>
              </a:ext>
            </a:extLst>
          </p:cNvPr>
          <p:cNvSpPr>
            <a:spLocks noGrp="1"/>
          </p:cNvSpPr>
          <p:nvPr>
            <p:ph type="title"/>
          </p:nvPr>
        </p:nvSpPr>
        <p:spPr/>
        <p:txBody>
          <a:bodyPr/>
          <a:lstStyle/>
          <a:p>
            <a:r>
              <a:rPr lang="de-DE"/>
              <a:t>Overall Instagram - Deutsche Post | P&amp;P - 7 of 26</a:t>
            </a:r>
            <a:endParaRPr lang="en-US"/>
          </a:p>
        </p:txBody>
      </p:sp>
      <p:graphicFrame>
        <p:nvGraphicFramePr>
          <p:cNvPr id="5" name="Table Placeholder 4">
            <a:extLst>
              <a:ext uri="{FF2B5EF4-FFF2-40B4-BE49-F238E27FC236}">
                <a16:creationId xmlns:a16="http://schemas.microsoft.com/office/drawing/2014/main" id="{59D3F8F6-C8B6-4032-A7C7-45FE4BDBE38E}"/>
              </a:ext>
            </a:extLst>
          </p:cNvPr>
          <p:cNvGraphicFramePr>
            <a:graphicFrameLocks noGrp="1"/>
          </p:cNvGraphicFramePr>
          <p:nvPr>
            <p:ph type="tbl" sz="quarter" idx="13"/>
            <p:extLst>
              <p:ext uri="{D42A27DB-BD31-4B8C-83A1-F6EECF244321}">
                <p14:modId xmlns:p14="http://schemas.microsoft.com/office/powerpoint/2010/main" val="343426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83217891"/>
                    </a:ext>
                  </a:extLst>
                </a:gridCol>
                <a:gridCol w="822960">
                  <a:extLst>
                    <a:ext uri="{9D8B030D-6E8A-4147-A177-3AD203B41FA5}">
                      <a16:colId xmlns:a16="http://schemas.microsoft.com/office/drawing/2014/main" val="1777945565"/>
                    </a:ext>
                  </a:extLst>
                </a:gridCol>
                <a:gridCol w="329184">
                  <a:extLst>
                    <a:ext uri="{9D8B030D-6E8A-4147-A177-3AD203B41FA5}">
                      <a16:colId xmlns:a16="http://schemas.microsoft.com/office/drawing/2014/main" val="134769270"/>
                    </a:ext>
                  </a:extLst>
                </a:gridCol>
                <a:gridCol w="329184">
                  <a:extLst>
                    <a:ext uri="{9D8B030D-6E8A-4147-A177-3AD203B41FA5}">
                      <a16:colId xmlns:a16="http://schemas.microsoft.com/office/drawing/2014/main" val="1157931876"/>
                    </a:ext>
                  </a:extLst>
                </a:gridCol>
                <a:gridCol w="329184">
                  <a:extLst>
                    <a:ext uri="{9D8B030D-6E8A-4147-A177-3AD203B41FA5}">
                      <a16:colId xmlns:a16="http://schemas.microsoft.com/office/drawing/2014/main" val="60121329"/>
                    </a:ext>
                  </a:extLst>
                </a:gridCol>
                <a:gridCol w="329184">
                  <a:extLst>
                    <a:ext uri="{9D8B030D-6E8A-4147-A177-3AD203B41FA5}">
                      <a16:colId xmlns:a16="http://schemas.microsoft.com/office/drawing/2014/main" val="1008083448"/>
                    </a:ext>
                  </a:extLst>
                </a:gridCol>
                <a:gridCol w="329184">
                  <a:extLst>
                    <a:ext uri="{9D8B030D-6E8A-4147-A177-3AD203B41FA5}">
                      <a16:colId xmlns:a16="http://schemas.microsoft.com/office/drawing/2014/main" val="3864300501"/>
                    </a:ext>
                  </a:extLst>
                </a:gridCol>
                <a:gridCol w="329184">
                  <a:extLst>
                    <a:ext uri="{9D8B030D-6E8A-4147-A177-3AD203B41FA5}">
                      <a16:colId xmlns:a16="http://schemas.microsoft.com/office/drawing/2014/main" val="348019090"/>
                    </a:ext>
                  </a:extLst>
                </a:gridCol>
                <a:gridCol w="329184">
                  <a:extLst>
                    <a:ext uri="{9D8B030D-6E8A-4147-A177-3AD203B41FA5}">
                      <a16:colId xmlns:a16="http://schemas.microsoft.com/office/drawing/2014/main" val="2431206759"/>
                    </a:ext>
                  </a:extLst>
                </a:gridCol>
                <a:gridCol w="329184">
                  <a:extLst>
                    <a:ext uri="{9D8B030D-6E8A-4147-A177-3AD203B41FA5}">
                      <a16:colId xmlns:a16="http://schemas.microsoft.com/office/drawing/2014/main" val="2053774774"/>
                    </a:ext>
                  </a:extLst>
                </a:gridCol>
                <a:gridCol w="329184">
                  <a:extLst>
                    <a:ext uri="{9D8B030D-6E8A-4147-A177-3AD203B41FA5}">
                      <a16:colId xmlns:a16="http://schemas.microsoft.com/office/drawing/2014/main" val="2015568521"/>
                    </a:ext>
                  </a:extLst>
                </a:gridCol>
                <a:gridCol w="329184">
                  <a:extLst>
                    <a:ext uri="{9D8B030D-6E8A-4147-A177-3AD203B41FA5}">
                      <a16:colId xmlns:a16="http://schemas.microsoft.com/office/drawing/2014/main" val="2694810267"/>
                    </a:ext>
                  </a:extLst>
                </a:gridCol>
                <a:gridCol w="329184">
                  <a:extLst>
                    <a:ext uri="{9D8B030D-6E8A-4147-A177-3AD203B41FA5}">
                      <a16:colId xmlns:a16="http://schemas.microsoft.com/office/drawing/2014/main" val="847682924"/>
                    </a:ext>
                  </a:extLst>
                </a:gridCol>
                <a:gridCol w="329184">
                  <a:extLst>
                    <a:ext uri="{9D8B030D-6E8A-4147-A177-3AD203B41FA5}">
                      <a16:colId xmlns:a16="http://schemas.microsoft.com/office/drawing/2014/main" val="2764623842"/>
                    </a:ext>
                  </a:extLst>
                </a:gridCol>
                <a:gridCol w="329184">
                  <a:extLst>
                    <a:ext uri="{9D8B030D-6E8A-4147-A177-3AD203B41FA5}">
                      <a16:colId xmlns:a16="http://schemas.microsoft.com/office/drawing/2014/main" val="2496689908"/>
                    </a:ext>
                  </a:extLst>
                </a:gridCol>
                <a:gridCol w="740664">
                  <a:extLst>
                    <a:ext uri="{9D8B030D-6E8A-4147-A177-3AD203B41FA5}">
                      <a16:colId xmlns:a16="http://schemas.microsoft.com/office/drawing/2014/main" val="2939279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043554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- 2025-01-08 09:00:18</a:t>
                      </a:r>
                      <a:r>
                        <a:rPr kumimoji="0" lang="de-DE" sz="1000" b="0" i="0" u="none" strike="noStrike" kern="1200" cap="none" spc="0" normalizeH="0" baseline="0" noProof="0">
                          <a:ln>
                            <a:noFill/>
                          </a:ln>
                          <a:solidFill>
                            <a:prstClr val="black"/>
                          </a:solidFill>
                          <a:effectLst/>
                          <a:uLnTx/>
                          <a:uFillTx/>
                          <a:latin typeface="Calibri"/>
                          <a:ea typeface="+mn-ea"/>
                          <a:cs typeface="+mn-cs"/>
                        </a:rPr>
                        <a:t>
 Safety first! 🦺 Gilt auch bei unseren Services. Also: Einmal schnell den Ausweis bestätigen lassen und dann ganz in Ruhe Pakete empfangen. 🪪
#deutschepost #DHL #kundenkonto #denausweisbitte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https://quintly-eu-image-storage.s3.amazonaws.com/4581112b0727b369a6510451ee603ef7/0da42910a6720d7ba84c95da0d488d5e.jpg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P&amp;P_Paketempfang,P&amp;P_Post &amp; DHL App,P&amp;P_01_TC: Produkt+Service,P&amp;P_02_Portfolio: Paket,P&amp;P_03_ND: Educational</a:t>
                      </a:r>
                    </a:p>
                  </a:txBody>
                  <a:tcPr/>
                </a:tc>
                <a:extLst>
                  <a:ext uri="{0D108BD9-81ED-4DB2-BD59-A6C34878D82A}">
                    <a16:rowId xmlns:a16="http://schemas.microsoft.com/office/drawing/2014/main" val="3426046892"/>
                  </a:ext>
                </a:extLst>
              </a:tr>
            </a:tbl>
          </a:graphicData>
        </a:graphic>
      </p:graphicFrame>
      <p:sp>
        <p:nvSpPr>
          <p:cNvPr id="4" name="Text Placeholder 3">
            <a:extLst>
              <a:ext uri="{FF2B5EF4-FFF2-40B4-BE49-F238E27FC236}">
                <a16:creationId xmlns:a16="http://schemas.microsoft.com/office/drawing/2014/main" id="{8D50D8E9-0657-40B5-89AE-60E3B043DA0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6302463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DC8B0-1BCD-4FF4-8261-1CDF225BCC88}"/>
              </a:ext>
            </a:extLst>
          </p:cNvPr>
          <p:cNvSpPr>
            <a:spLocks noGrp="1"/>
          </p:cNvSpPr>
          <p:nvPr>
            <p:ph type="title"/>
          </p:nvPr>
        </p:nvSpPr>
        <p:spPr/>
        <p:txBody>
          <a:bodyPr/>
          <a:lstStyle/>
          <a:p>
            <a:r>
              <a:rPr lang="de-DE"/>
              <a:t>Overall Instagram - Deutsche Post | P&amp;P - 8 of 26</a:t>
            </a:r>
            <a:endParaRPr lang="en-US"/>
          </a:p>
        </p:txBody>
      </p:sp>
      <p:graphicFrame>
        <p:nvGraphicFramePr>
          <p:cNvPr id="5" name="Table Placeholder 4">
            <a:extLst>
              <a:ext uri="{FF2B5EF4-FFF2-40B4-BE49-F238E27FC236}">
                <a16:creationId xmlns:a16="http://schemas.microsoft.com/office/drawing/2014/main" id="{87CC02AB-F221-4CAE-9576-818E86EBE06E}"/>
              </a:ext>
            </a:extLst>
          </p:cNvPr>
          <p:cNvGraphicFramePr>
            <a:graphicFrameLocks noGrp="1"/>
          </p:cNvGraphicFramePr>
          <p:nvPr>
            <p:ph type="tbl" sz="quarter" idx="13"/>
            <p:extLst>
              <p:ext uri="{D42A27DB-BD31-4B8C-83A1-F6EECF244321}">
                <p14:modId xmlns:p14="http://schemas.microsoft.com/office/powerpoint/2010/main" val="29350857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43129465"/>
                    </a:ext>
                  </a:extLst>
                </a:gridCol>
                <a:gridCol w="822960">
                  <a:extLst>
                    <a:ext uri="{9D8B030D-6E8A-4147-A177-3AD203B41FA5}">
                      <a16:colId xmlns:a16="http://schemas.microsoft.com/office/drawing/2014/main" val="1058439467"/>
                    </a:ext>
                  </a:extLst>
                </a:gridCol>
                <a:gridCol w="329184">
                  <a:extLst>
                    <a:ext uri="{9D8B030D-6E8A-4147-A177-3AD203B41FA5}">
                      <a16:colId xmlns:a16="http://schemas.microsoft.com/office/drawing/2014/main" val="3485989257"/>
                    </a:ext>
                  </a:extLst>
                </a:gridCol>
                <a:gridCol w="329184">
                  <a:extLst>
                    <a:ext uri="{9D8B030D-6E8A-4147-A177-3AD203B41FA5}">
                      <a16:colId xmlns:a16="http://schemas.microsoft.com/office/drawing/2014/main" val="2173549740"/>
                    </a:ext>
                  </a:extLst>
                </a:gridCol>
                <a:gridCol w="329184">
                  <a:extLst>
                    <a:ext uri="{9D8B030D-6E8A-4147-A177-3AD203B41FA5}">
                      <a16:colId xmlns:a16="http://schemas.microsoft.com/office/drawing/2014/main" val="4136480495"/>
                    </a:ext>
                  </a:extLst>
                </a:gridCol>
                <a:gridCol w="329184">
                  <a:extLst>
                    <a:ext uri="{9D8B030D-6E8A-4147-A177-3AD203B41FA5}">
                      <a16:colId xmlns:a16="http://schemas.microsoft.com/office/drawing/2014/main" val="3914425303"/>
                    </a:ext>
                  </a:extLst>
                </a:gridCol>
                <a:gridCol w="329184">
                  <a:extLst>
                    <a:ext uri="{9D8B030D-6E8A-4147-A177-3AD203B41FA5}">
                      <a16:colId xmlns:a16="http://schemas.microsoft.com/office/drawing/2014/main" val="4203710284"/>
                    </a:ext>
                  </a:extLst>
                </a:gridCol>
                <a:gridCol w="329184">
                  <a:extLst>
                    <a:ext uri="{9D8B030D-6E8A-4147-A177-3AD203B41FA5}">
                      <a16:colId xmlns:a16="http://schemas.microsoft.com/office/drawing/2014/main" val="2350177177"/>
                    </a:ext>
                  </a:extLst>
                </a:gridCol>
                <a:gridCol w="329184">
                  <a:extLst>
                    <a:ext uri="{9D8B030D-6E8A-4147-A177-3AD203B41FA5}">
                      <a16:colId xmlns:a16="http://schemas.microsoft.com/office/drawing/2014/main" val="4028753084"/>
                    </a:ext>
                  </a:extLst>
                </a:gridCol>
                <a:gridCol w="329184">
                  <a:extLst>
                    <a:ext uri="{9D8B030D-6E8A-4147-A177-3AD203B41FA5}">
                      <a16:colId xmlns:a16="http://schemas.microsoft.com/office/drawing/2014/main" val="3490012760"/>
                    </a:ext>
                  </a:extLst>
                </a:gridCol>
                <a:gridCol w="329184">
                  <a:extLst>
                    <a:ext uri="{9D8B030D-6E8A-4147-A177-3AD203B41FA5}">
                      <a16:colId xmlns:a16="http://schemas.microsoft.com/office/drawing/2014/main" val="1140967744"/>
                    </a:ext>
                  </a:extLst>
                </a:gridCol>
                <a:gridCol w="329184">
                  <a:extLst>
                    <a:ext uri="{9D8B030D-6E8A-4147-A177-3AD203B41FA5}">
                      <a16:colId xmlns:a16="http://schemas.microsoft.com/office/drawing/2014/main" val="55579024"/>
                    </a:ext>
                  </a:extLst>
                </a:gridCol>
                <a:gridCol w="329184">
                  <a:extLst>
                    <a:ext uri="{9D8B030D-6E8A-4147-A177-3AD203B41FA5}">
                      <a16:colId xmlns:a16="http://schemas.microsoft.com/office/drawing/2014/main" val="2471412048"/>
                    </a:ext>
                  </a:extLst>
                </a:gridCol>
                <a:gridCol w="329184">
                  <a:extLst>
                    <a:ext uri="{9D8B030D-6E8A-4147-A177-3AD203B41FA5}">
                      <a16:colId xmlns:a16="http://schemas.microsoft.com/office/drawing/2014/main" val="951585055"/>
                    </a:ext>
                  </a:extLst>
                </a:gridCol>
                <a:gridCol w="329184">
                  <a:extLst>
                    <a:ext uri="{9D8B030D-6E8A-4147-A177-3AD203B41FA5}">
                      <a16:colId xmlns:a16="http://schemas.microsoft.com/office/drawing/2014/main" val="2387397890"/>
                    </a:ext>
                  </a:extLst>
                </a:gridCol>
                <a:gridCol w="740664">
                  <a:extLst>
                    <a:ext uri="{9D8B030D-6E8A-4147-A177-3AD203B41FA5}">
                      <a16:colId xmlns:a16="http://schemas.microsoft.com/office/drawing/2014/main" val="456474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212689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- 2025-01-09 09:00:09</a:t>
                      </a:r>
                      <a:r>
                        <a:rPr kumimoji="0" lang="de-DE" sz="1000" b="0" i="0" u="none" strike="noStrike" kern="1200" cap="none" spc="0" normalizeH="0" baseline="0" noProof="0">
                          <a:ln>
                            <a:noFill/>
                          </a:ln>
                          <a:solidFill>
                            <a:prstClr val="black"/>
                          </a:solidFill>
                          <a:effectLst/>
                          <a:uLnTx/>
                          <a:uFillTx/>
                          <a:latin typeface="Calibri"/>
                          <a:ea typeface="+mn-ea"/>
                          <a:cs typeface="+mn-cs"/>
                        </a:rPr>
                        <a:t>
 Hält dir das ganze Jahr den Rücken frei. 💪
#Stark #Packstation #Start2025 #DHL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https://quintly-eu-image-storage.s3.amazonaws.com/4581112b0727b369a6510451ee603ef7/924835130bb9cba06528c822d5add983.jpg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P&amp;P_Paketempfang,P&amp;P_Packstation ,P&amp;P_01_TC: Produkt+Service,P&amp;P_02_Portfolio: Paket,P&amp;P_03_ND: Entertaining</a:t>
                      </a:r>
                    </a:p>
                  </a:txBody>
                  <a:tcPr/>
                </a:tc>
                <a:extLst>
                  <a:ext uri="{0D108BD9-81ED-4DB2-BD59-A6C34878D82A}">
                    <a16:rowId xmlns:a16="http://schemas.microsoft.com/office/drawing/2014/main" val="899921791"/>
                  </a:ext>
                </a:extLst>
              </a:tr>
            </a:tbl>
          </a:graphicData>
        </a:graphic>
      </p:graphicFrame>
      <p:sp>
        <p:nvSpPr>
          <p:cNvPr id="4" name="Text Placeholder 3">
            <a:extLst>
              <a:ext uri="{FF2B5EF4-FFF2-40B4-BE49-F238E27FC236}">
                <a16:creationId xmlns:a16="http://schemas.microsoft.com/office/drawing/2014/main" id="{02FB49F4-F395-43B1-A46C-82DA8E872676}"/>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954031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E72E8-BE40-4666-B573-C533345B296F}"/>
              </a:ext>
            </a:extLst>
          </p:cNvPr>
          <p:cNvSpPr>
            <a:spLocks noGrp="1"/>
          </p:cNvSpPr>
          <p:nvPr>
            <p:ph type="title"/>
          </p:nvPr>
        </p:nvSpPr>
        <p:spPr/>
        <p:txBody>
          <a:bodyPr/>
          <a:lstStyle/>
          <a:p>
            <a:r>
              <a:rPr lang="de-DE"/>
              <a:t>Overall Instagram - Deutsche Post | P&amp;P - 9 of 26</a:t>
            </a:r>
            <a:endParaRPr lang="en-US"/>
          </a:p>
        </p:txBody>
      </p:sp>
      <p:graphicFrame>
        <p:nvGraphicFramePr>
          <p:cNvPr id="5" name="Table Placeholder 4">
            <a:extLst>
              <a:ext uri="{FF2B5EF4-FFF2-40B4-BE49-F238E27FC236}">
                <a16:creationId xmlns:a16="http://schemas.microsoft.com/office/drawing/2014/main" id="{8BECED67-2937-44E1-9C80-817ABA5888FF}"/>
              </a:ext>
            </a:extLst>
          </p:cNvPr>
          <p:cNvGraphicFramePr>
            <a:graphicFrameLocks noGrp="1"/>
          </p:cNvGraphicFramePr>
          <p:nvPr>
            <p:ph type="tbl" sz="quarter" idx="13"/>
            <p:extLst>
              <p:ext uri="{D42A27DB-BD31-4B8C-83A1-F6EECF244321}">
                <p14:modId xmlns:p14="http://schemas.microsoft.com/office/powerpoint/2010/main" val="3885275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97334584"/>
                    </a:ext>
                  </a:extLst>
                </a:gridCol>
                <a:gridCol w="822960">
                  <a:extLst>
                    <a:ext uri="{9D8B030D-6E8A-4147-A177-3AD203B41FA5}">
                      <a16:colId xmlns:a16="http://schemas.microsoft.com/office/drawing/2014/main" val="3833513001"/>
                    </a:ext>
                  </a:extLst>
                </a:gridCol>
                <a:gridCol w="329184">
                  <a:extLst>
                    <a:ext uri="{9D8B030D-6E8A-4147-A177-3AD203B41FA5}">
                      <a16:colId xmlns:a16="http://schemas.microsoft.com/office/drawing/2014/main" val="3741808590"/>
                    </a:ext>
                  </a:extLst>
                </a:gridCol>
                <a:gridCol w="329184">
                  <a:extLst>
                    <a:ext uri="{9D8B030D-6E8A-4147-A177-3AD203B41FA5}">
                      <a16:colId xmlns:a16="http://schemas.microsoft.com/office/drawing/2014/main" val="3853878680"/>
                    </a:ext>
                  </a:extLst>
                </a:gridCol>
                <a:gridCol w="329184">
                  <a:extLst>
                    <a:ext uri="{9D8B030D-6E8A-4147-A177-3AD203B41FA5}">
                      <a16:colId xmlns:a16="http://schemas.microsoft.com/office/drawing/2014/main" val="2444462768"/>
                    </a:ext>
                  </a:extLst>
                </a:gridCol>
                <a:gridCol w="329184">
                  <a:extLst>
                    <a:ext uri="{9D8B030D-6E8A-4147-A177-3AD203B41FA5}">
                      <a16:colId xmlns:a16="http://schemas.microsoft.com/office/drawing/2014/main" val="2852669326"/>
                    </a:ext>
                  </a:extLst>
                </a:gridCol>
                <a:gridCol w="329184">
                  <a:extLst>
                    <a:ext uri="{9D8B030D-6E8A-4147-A177-3AD203B41FA5}">
                      <a16:colId xmlns:a16="http://schemas.microsoft.com/office/drawing/2014/main" val="2385444989"/>
                    </a:ext>
                  </a:extLst>
                </a:gridCol>
                <a:gridCol w="329184">
                  <a:extLst>
                    <a:ext uri="{9D8B030D-6E8A-4147-A177-3AD203B41FA5}">
                      <a16:colId xmlns:a16="http://schemas.microsoft.com/office/drawing/2014/main" val="2262398896"/>
                    </a:ext>
                  </a:extLst>
                </a:gridCol>
                <a:gridCol w="329184">
                  <a:extLst>
                    <a:ext uri="{9D8B030D-6E8A-4147-A177-3AD203B41FA5}">
                      <a16:colId xmlns:a16="http://schemas.microsoft.com/office/drawing/2014/main" val="3162653895"/>
                    </a:ext>
                  </a:extLst>
                </a:gridCol>
                <a:gridCol w="329184">
                  <a:extLst>
                    <a:ext uri="{9D8B030D-6E8A-4147-A177-3AD203B41FA5}">
                      <a16:colId xmlns:a16="http://schemas.microsoft.com/office/drawing/2014/main" val="188937639"/>
                    </a:ext>
                  </a:extLst>
                </a:gridCol>
                <a:gridCol w="329184">
                  <a:extLst>
                    <a:ext uri="{9D8B030D-6E8A-4147-A177-3AD203B41FA5}">
                      <a16:colId xmlns:a16="http://schemas.microsoft.com/office/drawing/2014/main" val="1038085587"/>
                    </a:ext>
                  </a:extLst>
                </a:gridCol>
                <a:gridCol w="329184">
                  <a:extLst>
                    <a:ext uri="{9D8B030D-6E8A-4147-A177-3AD203B41FA5}">
                      <a16:colId xmlns:a16="http://schemas.microsoft.com/office/drawing/2014/main" val="12993946"/>
                    </a:ext>
                  </a:extLst>
                </a:gridCol>
                <a:gridCol w="329184">
                  <a:extLst>
                    <a:ext uri="{9D8B030D-6E8A-4147-A177-3AD203B41FA5}">
                      <a16:colId xmlns:a16="http://schemas.microsoft.com/office/drawing/2014/main" val="880245725"/>
                    </a:ext>
                  </a:extLst>
                </a:gridCol>
                <a:gridCol w="329184">
                  <a:extLst>
                    <a:ext uri="{9D8B030D-6E8A-4147-A177-3AD203B41FA5}">
                      <a16:colId xmlns:a16="http://schemas.microsoft.com/office/drawing/2014/main" val="1623348277"/>
                    </a:ext>
                  </a:extLst>
                </a:gridCol>
                <a:gridCol w="329184">
                  <a:extLst>
                    <a:ext uri="{9D8B030D-6E8A-4147-A177-3AD203B41FA5}">
                      <a16:colId xmlns:a16="http://schemas.microsoft.com/office/drawing/2014/main" val="1690695561"/>
                    </a:ext>
                  </a:extLst>
                </a:gridCol>
                <a:gridCol w="740664">
                  <a:extLst>
                    <a:ext uri="{9D8B030D-6E8A-4147-A177-3AD203B41FA5}">
                      <a16:colId xmlns:a16="http://schemas.microsoft.com/office/drawing/2014/main" val="3303084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05473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- 2025-01-10 10:00:22</a:t>
                      </a:r>
                      <a:r>
                        <a:rPr kumimoji="0" lang="de-DE" sz="1000" b="0" i="0" u="none" strike="noStrike" kern="1200" cap="none" spc="0" normalizeH="0" baseline="0" noProof="0">
                          <a:ln>
                            <a:noFill/>
                          </a:ln>
                          <a:solidFill>
                            <a:prstClr val="black"/>
                          </a:solidFill>
                          <a:effectLst/>
                          <a:uLnTx/>
                          <a:uFillTx/>
                          <a:latin typeface="Calibri"/>
                          <a:ea typeface="+mn-ea"/>
                          <a:cs typeface="+mn-cs"/>
                        </a:rPr>
                        <a:t>
 Und Pakete mit DHL zu verschicken ist natürlich auch in! 🤪
Übrigens, für so einen Trend ist es nie zu spät. 🙃
#ChillGuy #Vorsätze2025 #DHL #DeutschePost #InsAndOuts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https://quintly-eu-image-storage.s3.amazonaws.com/4581112b0727b369a6510451ee603ef7/32d3995593492c4002612920aa721907.jpg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817019740"/>
                  </a:ext>
                </a:extLst>
              </a:tr>
            </a:tbl>
          </a:graphicData>
        </a:graphic>
      </p:graphicFrame>
      <p:sp>
        <p:nvSpPr>
          <p:cNvPr id="4" name="Text Placeholder 3">
            <a:extLst>
              <a:ext uri="{FF2B5EF4-FFF2-40B4-BE49-F238E27FC236}">
                <a16:creationId xmlns:a16="http://schemas.microsoft.com/office/drawing/2014/main" id="{12B58D38-DA4F-403D-8319-A3869A85B46E}"/>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9022046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224F4-3DE3-4933-8F07-1C7E13AFEF5B}"/>
              </a:ext>
            </a:extLst>
          </p:cNvPr>
          <p:cNvSpPr>
            <a:spLocks noGrp="1"/>
          </p:cNvSpPr>
          <p:nvPr>
            <p:ph type="title"/>
          </p:nvPr>
        </p:nvSpPr>
        <p:spPr/>
        <p:txBody>
          <a:bodyPr/>
          <a:lstStyle/>
          <a:p>
            <a:r>
              <a:rPr lang="de-DE"/>
              <a:t>Overall Instagram - Deutsche Post | P&amp;P - 10 of 26</a:t>
            </a:r>
            <a:endParaRPr lang="en-US"/>
          </a:p>
        </p:txBody>
      </p:sp>
      <p:graphicFrame>
        <p:nvGraphicFramePr>
          <p:cNvPr id="5" name="Table Placeholder 4">
            <a:extLst>
              <a:ext uri="{FF2B5EF4-FFF2-40B4-BE49-F238E27FC236}">
                <a16:creationId xmlns:a16="http://schemas.microsoft.com/office/drawing/2014/main" id="{F1CAF85D-7CC4-4291-B518-24B110B83DFD}"/>
              </a:ext>
            </a:extLst>
          </p:cNvPr>
          <p:cNvGraphicFramePr>
            <a:graphicFrameLocks noGrp="1"/>
          </p:cNvGraphicFramePr>
          <p:nvPr>
            <p:ph type="tbl" sz="quarter" idx="13"/>
            <p:extLst>
              <p:ext uri="{D42A27DB-BD31-4B8C-83A1-F6EECF244321}">
                <p14:modId xmlns:p14="http://schemas.microsoft.com/office/powerpoint/2010/main" val="261330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32963031"/>
                    </a:ext>
                  </a:extLst>
                </a:gridCol>
                <a:gridCol w="822960">
                  <a:extLst>
                    <a:ext uri="{9D8B030D-6E8A-4147-A177-3AD203B41FA5}">
                      <a16:colId xmlns:a16="http://schemas.microsoft.com/office/drawing/2014/main" val="3696726671"/>
                    </a:ext>
                  </a:extLst>
                </a:gridCol>
                <a:gridCol w="329184">
                  <a:extLst>
                    <a:ext uri="{9D8B030D-6E8A-4147-A177-3AD203B41FA5}">
                      <a16:colId xmlns:a16="http://schemas.microsoft.com/office/drawing/2014/main" val="2896320513"/>
                    </a:ext>
                  </a:extLst>
                </a:gridCol>
                <a:gridCol w="329184">
                  <a:extLst>
                    <a:ext uri="{9D8B030D-6E8A-4147-A177-3AD203B41FA5}">
                      <a16:colId xmlns:a16="http://schemas.microsoft.com/office/drawing/2014/main" val="928107616"/>
                    </a:ext>
                  </a:extLst>
                </a:gridCol>
                <a:gridCol w="329184">
                  <a:extLst>
                    <a:ext uri="{9D8B030D-6E8A-4147-A177-3AD203B41FA5}">
                      <a16:colId xmlns:a16="http://schemas.microsoft.com/office/drawing/2014/main" val="2106629773"/>
                    </a:ext>
                  </a:extLst>
                </a:gridCol>
                <a:gridCol w="329184">
                  <a:extLst>
                    <a:ext uri="{9D8B030D-6E8A-4147-A177-3AD203B41FA5}">
                      <a16:colId xmlns:a16="http://schemas.microsoft.com/office/drawing/2014/main" val="22106357"/>
                    </a:ext>
                  </a:extLst>
                </a:gridCol>
                <a:gridCol w="329184">
                  <a:extLst>
                    <a:ext uri="{9D8B030D-6E8A-4147-A177-3AD203B41FA5}">
                      <a16:colId xmlns:a16="http://schemas.microsoft.com/office/drawing/2014/main" val="34140432"/>
                    </a:ext>
                  </a:extLst>
                </a:gridCol>
                <a:gridCol w="329184">
                  <a:extLst>
                    <a:ext uri="{9D8B030D-6E8A-4147-A177-3AD203B41FA5}">
                      <a16:colId xmlns:a16="http://schemas.microsoft.com/office/drawing/2014/main" val="3282583935"/>
                    </a:ext>
                  </a:extLst>
                </a:gridCol>
                <a:gridCol w="329184">
                  <a:extLst>
                    <a:ext uri="{9D8B030D-6E8A-4147-A177-3AD203B41FA5}">
                      <a16:colId xmlns:a16="http://schemas.microsoft.com/office/drawing/2014/main" val="3964598451"/>
                    </a:ext>
                  </a:extLst>
                </a:gridCol>
                <a:gridCol w="329184">
                  <a:extLst>
                    <a:ext uri="{9D8B030D-6E8A-4147-A177-3AD203B41FA5}">
                      <a16:colId xmlns:a16="http://schemas.microsoft.com/office/drawing/2014/main" val="2034187945"/>
                    </a:ext>
                  </a:extLst>
                </a:gridCol>
                <a:gridCol w="329184">
                  <a:extLst>
                    <a:ext uri="{9D8B030D-6E8A-4147-A177-3AD203B41FA5}">
                      <a16:colId xmlns:a16="http://schemas.microsoft.com/office/drawing/2014/main" val="953125666"/>
                    </a:ext>
                  </a:extLst>
                </a:gridCol>
                <a:gridCol w="329184">
                  <a:extLst>
                    <a:ext uri="{9D8B030D-6E8A-4147-A177-3AD203B41FA5}">
                      <a16:colId xmlns:a16="http://schemas.microsoft.com/office/drawing/2014/main" val="1700018093"/>
                    </a:ext>
                  </a:extLst>
                </a:gridCol>
                <a:gridCol w="329184">
                  <a:extLst>
                    <a:ext uri="{9D8B030D-6E8A-4147-A177-3AD203B41FA5}">
                      <a16:colId xmlns:a16="http://schemas.microsoft.com/office/drawing/2014/main" val="1320336983"/>
                    </a:ext>
                  </a:extLst>
                </a:gridCol>
                <a:gridCol w="329184">
                  <a:extLst>
                    <a:ext uri="{9D8B030D-6E8A-4147-A177-3AD203B41FA5}">
                      <a16:colId xmlns:a16="http://schemas.microsoft.com/office/drawing/2014/main" val="793421978"/>
                    </a:ext>
                  </a:extLst>
                </a:gridCol>
                <a:gridCol w="329184">
                  <a:extLst>
                    <a:ext uri="{9D8B030D-6E8A-4147-A177-3AD203B41FA5}">
                      <a16:colId xmlns:a16="http://schemas.microsoft.com/office/drawing/2014/main" val="1154639464"/>
                    </a:ext>
                  </a:extLst>
                </a:gridCol>
                <a:gridCol w="740664">
                  <a:extLst>
                    <a:ext uri="{9D8B030D-6E8A-4147-A177-3AD203B41FA5}">
                      <a16:colId xmlns:a16="http://schemas.microsoft.com/office/drawing/2014/main" val="3266126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027487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- 2025-01-10 16:00:08</a:t>
                      </a:r>
                      <a:r>
                        <a:rPr kumimoji="0" lang="de-DE" sz="1000" b="0" i="0" u="none" strike="noStrike" kern="1200" cap="none" spc="0" normalizeH="0" baseline="0" noProof="0">
                          <a:ln>
                            <a:noFill/>
                          </a:ln>
                          <a:solidFill>
                            <a:prstClr val="black"/>
                          </a:solidFill>
                          <a:effectLst/>
                          <a:uLnTx/>
                          <a:uFillTx/>
                          <a:latin typeface="Calibri"/>
                          <a:ea typeface="+mn-ea"/>
                          <a:cs typeface="+mn-cs"/>
                        </a:rPr>
                        <a:t>
 Wir schieben unser Rad in Richtung Wochenende! 🚲
Macht es euch nett und gemütlich. 🕯️
#wochenende #fahrrad #schnee #winter #deutschepost 
📷: @birkenwald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https://quintly-eu-image-storage.s3.amazonaws.com/4581112b0727b369a6510451ee603ef7/6e6f3a1ecd38b7b1573b6a028be918eb.jpg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516268630"/>
                  </a:ext>
                </a:extLst>
              </a:tr>
            </a:tbl>
          </a:graphicData>
        </a:graphic>
      </p:graphicFrame>
      <p:sp>
        <p:nvSpPr>
          <p:cNvPr id="4" name="Text Placeholder 3">
            <a:extLst>
              <a:ext uri="{FF2B5EF4-FFF2-40B4-BE49-F238E27FC236}">
                <a16:creationId xmlns:a16="http://schemas.microsoft.com/office/drawing/2014/main" id="{95DAE6F3-2E1A-4073-912D-551051E95530}"/>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2796129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07B50-DA7F-4049-BBE3-B3105829219D}"/>
              </a:ext>
            </a:extLst>
          </p:cNvPr>
          <p:cNvSpPr>
            <a:spLocks noGrp="1"/>
          </p:cNvSpPr>
          <p:nvPr>
            <p:ph type="title"/>
          </p:nvPr>
        </p:nvSpPr>
        <p:spPr/>
        <p:txBody>
          <a:bodyPr/>
          <a:lstStyle/>
          <a:p>
            <a:r>
              <a:rPr lang="de-DE"/>
              <a:t>Overall Instagram - Deutsche Post | P&amp;P - 11 of 26</a:t>
            </a:r>
            <a:endParaRPr lang="en-US"/>
          </a:p>
        </p:txBody>
      </p:sp>
      <p:graphicFrame>
        <p:nvGraphicFramePr>
          <p:cNvPr id="5" name="Table Placeholder 4">
            <a:extLst>
              <a:ext uri="{FF2B5EF4-FFF2-40B4-BE49-F238E27FC236}">
                <a16:creationId xmlns:a16="http://schemas.microsoft.com/office/drawing/2014/main" id="{9E2D8AFE-551C-4BC0-9811-5DA271CA9D36}"/>
              </a:ext>
            </a:extLst>
          </p:cNvPr>
          <p:cNvGraphicFramePr>
            <a:graphicFrameLocks noGrp="1"/>
          </p:cNvGraphicFramePr>
          <p:nvPr>
            <p:ph type="tbl" sz="quarter" idx="13"/>
            <p:extLst>
              <p:ext uri="{D42A27DB-BD31-4B8C-83A1-F6EECF244321}">
                <p14:modId xmlns:p14="http://schemas.microsoft.com/office/powerpoint/2010/main" val="2923525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30153420"/>
                    </a:ext>
                  </a:extLst>
                </a:gridCol>
                <a:gridCol w="822960">
                  <a:extLst>
                    <a:ext uri="{9D8B030D-6E8A-4147-A177-3AD203B41FA5}">
                      <a16:colId xmlns:a16="http://schemas.microsoft.com/office/drawing/2014/main" val="68046884"/>
                    </a:ext>
                  </a:extLst>
                </a:gridCol>
                <a:gridCol w="329184">
                  <a:extLst>
                    <a:ext uri="{9D8B030D-6E8A-4147-A177-3AD203B41FA5}">
                      <a16:colId xmlns:a16="http://schemas.microsoft.com/office/drawing/2014/main" val="4208733931"/>
                    </a:ext>
                  </a:extLst>
                </a:gridCol>
                <a:gridCol w="329184">
                  <a:extLst>
                    <a:ext uri="{9D8B030D-6E8A-4147-A177-3AD203B41FA5}">
                      <a16:colId xmlns:a16="http://schemas.microsoft.com/office/drawing/2014/main" val="4268460414"/>
                    </a:ext>
                  </a:extLst>
                </a:gridCol>
                <a:gridCol w="329184">
                  <a:extLst>
                    <a:ext uri="{9D8B030D-6E8A-4147-A177-3AD203B41FA5}">
                      <a16:colId xmlns:a16="http://schemas.microsoft.com/office/drawing/2014/main" val="1157207282"/>
                    </a:ext>
                  </a:extLst>
                </a:gridCol>
                <a:gridCol w="329184">
                  <a:extLst>
                    <a:ext uri="{9D8B030D-6E8A-4147-A177-3AD203B41FA5}">
                      <a16:colId xmlns:a16="http://schemas.microsoft.com/office/drawing/2014/main" val="528953987"/>
                    </a:ext>
                  </a:extLst>
                </a:gridCol>
                <a:gridCol w="329184">
                  <a:extLst>
                    <a:ext uri="{9D8B030D-6E8A-4147-A177-3AD203B41FA5}">
                      <a16:colId xmlns:a16="http://schemas.microsoft.com/office/drawing/2014/main" val="724726057"/>
                    </a:ext>
                  </a:extLst>
                </a:gridCol>
                <a:gridCol w="329184">
                  <a:extLst>
                    <a:ext uri="{9D8B030D-6E8A-4147-A177-3AD203B41FA5}">
                      <a16:colId xmlns:a16="http://schemas.microsoft.com/office/drawing/2014/main" val="2128326686"/>
                    </a:ext>
                  </a:extLst>
                </a:gridCol>
                <a:gridCol w="329184">
                  <a:extLst>
                    <a:ext uri="{9D8B030D-6E8A-4147-A177-3AD203B41FA5}">
                      <a16:colId xmlns:a16="http://schemas.microsoft.com/office/drawing/2014/main" val="231490674"/>
                    </a:ext>
                  </a:extLst>
                </a:gridCol>
                <a:gridCol w="329184">
                  <a:extLst>
                    <a:ext uri="{9D8B030D-6E8A-4147-A177-3AD203B41FA5}">
                      <a16:colId xmlns:a16="http://schemas.microsoft.com/office/drawing/2014/main" val="3956550490"/>
                    </a:ext>
                  </a:extLst>
                </a:gridCol>
                <a:gridCol w="329184">
                  <a:extLst>
                    <a:ext uri="{9D8B030D-6E8A-4147-A177-3AD203B41FA5}">
                      <a16:colId xmlns:a16="http://schemas.microsoft.com/office/drawing/2014/main" val="232210905"/>
                    </a:ext>
                  </a:extLst>
                </a:gridCol>
                <a:gridCol w="329184">
                  <a:extLst>
                    <a:ext uri="{9D8B030D-6E8A-4147-A177-3AD203B41FA5}">
                      <a16:colId xmlns:a16="http://schemas.microsoft.com/office/drawing/2014/main" val="213089107"/>
                    </a:ext>
                  </a:extLst>
                </a:gridCol>
                <a:gridCol w="329184">
                  <a:extLst>
                    <a:ext uri="{9D8B030D-6E8A-4147-A177-3AD203B41FA5}">
                      <a16:colId xmlns:a16="http://schemas.microsoft.com/office/drawing/2014/main" val="3381372881"/>
                    </a:ext>
                  </a:extLst>
                </a:gridCol>
                <a:gridCol w="329184">
                  <a:extLst>
                    <a:ext uri="{9D8B030D-6E8A-4147-A177-3AD203B41FA5}">
                      <a16:colId xmlns:a16="http://schemas.microsoft.com/office/drawing/2014/main" val="2811384063"/>
                    </a:ext>
                  </a:extLst>
                </a:gridCol>
                <a:gridCol w="329184">
                  <a:extLst>
                    <a:ext uri="{9D8B030D-6E8A-4147-A177-3AD203B41FA5}">
                      <a16:colId xmlns:a16="http://schemas.microsoft.com/office/drawing/2014/main" val="3623788790"/>
                    </a:ext>
                  </a:extLst>
                </a:gridCol>
                <a:gridCol w="740664">
                  <a:extLst>
                    <a:ext uri="{9D8B030D-6E8A-4147-A177-3AD203B41FA5}">
                      <a16:colId xmlns:a16="http://schemas.microsoft.com/office/drawing/2014/main" val="306930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027501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- 2025-01-13 09:00:50</a:t>
                      </a:r>
                      <a:r>
                        <a:rPr kumimoji="0" lang="de-DE" sz="1000" b="0" i="0" u="none" strike="noStrike" kern="1200" cap="none" spc="0" normalizeH="0" baseline="0" noProof="0">
                          <a:ln>
                            <a:noFill/>
                          </a:ln>
                          <a:solidFill>
                            <a:prstClr val="black"/>
                          </a:solidFill>
                          <a:effectLst/>
                          <a:uLnTx/>
                          <a:uFillTx/>
                          <a:latin typeface="Calibri"/>
                          <a:ea typeface="+mn-ea"/>
                          <a:cs typeface="+mn-cs"/>
                        </a:rPr>
                        <a:t>
 1,2 km², rund 1.250 Einwohner und 7.000 Briefe + 1.700 Pakete pro Woche: Das ist Helgoland! 🙌
Die Insel ist zwar deutsches Territorium, liegt aber ca. 70 km vor dem deutschen Festland, weshalb jeder Brief und jedes Paket, das auf Helgoland ankommt, einen langen Seeweg hinter sich hat. Der Preis für ein Brief oder ein Paket ist aber trotzdem derselbe wie auf dem Festland.🚢
#helgoland #besonderezustellung #deutschepost #post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https://quintly-eu-image-storage.s3.amazonaws.com/4581112b0727b369a6510451ee603ef7/6591a0a155122d644ab82b1ce3b061ff.jpg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Employer Branding,P&amp;P_03_ND: Educational</a:t>
                      </a:r>
                    </a:p>
                  </a:txBody>
                  <a:tcPr/>
                </a:tc>
                <a:extLst>
                  <a:ext uri="{0D108BD9-81ED-4DB2-BD59-A6C34878D82A}">
                    <a16:rowId xmlns:a16="http://schemas.microsoft.com/office/drawing/2014/main" val="2457914786"/>
                  </a:ext>
                </a:extLst>
              </a:tr>
            </a:tbl>
          </a:graphicData>
        </a:graphic>
      </p:graphicFrame>
      <p:sp>
        <p:nvSpPr>
          <p:cNvPr id="4" name="Text Placeholder 3">
            <a:extLst>
              <a:ext uri="{FF2B5EF4-FFF2-40B4-BE49-F238E27FC236}">
                <a16:creationId xmlns:a16="http://schemas.microsoft.com/office/drawing/2014/main" id="{4C4A1831-EEFE-4542-BC87-F18F990B4D8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2786227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FBFCB-4EDB-4A53-A872-70DAFBADE73C}"/>
              </a:ext>
            </a:extLst>
          </p:cNvPr>
          <p:cNvSpPr>
            <a:spLocks noGrp="1"/>
          </p:cNvSpPr>
          <p:nvPr>
            <p:ph type="title"/>
          </p:nvPr>
        </p:nvSpPr>
        <p:spPr/>
        <p:txBody>
          <a:bodyPr/>
          <a:lstStyle/>
          <a:p>
            <a:r>
              <a:rPr lang="de-DE"/>
              <a:t>Overall Instagram - Deutsche Post | P&amp;P - 12 of 26</a:t>
            </a:r>
            <a:endParaRPr lang="en-US"/>
          </a:p>
        </p:txBody>
      </p:sp>
      <p:graphicFrame>
        <p:nvGraphicFramePr>
          <p:cNvPr id="5" name="Table Placeholder 4">
            <a:extLst>
              <a:ext uri="{FF2B5EF4-FFF2-40B4-BE49-F238E27FC236}">
                <a16:creationId xmlns:a16="http://schemas.microsoft.com/office/drawing/2014/main" id="{D397EE6B-38F1-4818-87DB-AF422F678048}"/>
              </a:ext>
            </a:extLst>
          </p:cNvPr>
          <p:cNvGraphicFramePr>
            <a:graphicFrameLocks noGrp="1"/>
          </p:cNvGraphicFramePr>
          <p:nvPr>
            <p:ph type="tbl" sz="quarter" idx="13"/>
            <p:extLst>
              <p:ext uri="{D42A27DB-BD31-4B8C-83A1-F6EECF244321}">
                <p14:modId xmlns:p14="http://schemas.microsoft.com/office/powerpoint/2010/main" val="3568098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651313520"/>
                    </a:ext>
                  </a:extLst>
                </a:gridCol>
                <a:gridCol w="822960">
                  <a:extLst>
                    <a:ext uri="{9D8B030D-6E8A-4147-A177-3AD203B41FA5}">
                      <a16:colId xmlns:a16="http://schemas.microsoft.com/office/drawing/2014/main" val="3956284661"/>
                    </a:ext>
                  </a:extLst>
                </a:gridCol>
                <a:gridCol w="329184">
                  <a:extLst>
                    <a:ext uri="{9D8B030D-6E8A-4147-A177-3AD203B41FA5}">
                      <a16:colId xmlns:a16="http://schemas.microsoft.com/office/drawing/2014/main" val="2438634206"/>
                    </a:ext>
                  </a:extLst>
                </a:gridCol>
                <a:gridCol w="329184">
                  <a:extLst>
                    <a:ext uri="{9D8B030D-6E8A-4147-A177-3AD203B41FA5}">
                      <a16:colId xmlns:a16="http://schemas.microsoft.com/office/drawing/2014/main" val="1960026531"/>
                    </a:ext>
                  </a:extLst>
                </a:gridCol>
                <a:gridCol w="329184">
                  <a:extLst>
                    <a:ext uri="{9D8B030D-6E8A-4147-A177-3AD203B41FA5}">
                      <a16:colId xmlns:a16="http://schemas.microsoft.com/office/drawing/2014/main" val="1241602723"/>
                    </a:ext>
                  </a:extLst>
                </a:gridCol>
                <a:gridCol w="329184">
                  <a:extLst>
                    <a:ext uri="{9D8B030D-6E8A-4147-A177-3AD203B41FA5}">
                      <a16:colId xmlns:a16="http://schemas.microsoft.com/office/drawing/2014/main" val="2735149730"/>
                    </a:ext>
                  </a:extLst>
                </a:gridCol>
                <a:gridCol w="329184">
                  <a:extLst>
                    <a:ext uri="{9D8B030D-6E8A-4147-A177-3AD203B41FA5}">
                      <a16:colId xmlns:a16="http://schemas.microsoft.com/office/drawing/2014/main" val="3833537959"/>
                    </a:ext>
                  </a:extLst>
                </a:gridCol>
                <a:gridCol w="329184">
                  <a:extLst>
                    <a:ext uri="{9D8B030D-6E8A-4147-A177-3AD203B41FA5}">
                      <a16:colId xmlns:a16="http://schemas.microsoft.com/office/drawing/2014/main" val="3996600535"/>
                    </a:ext>
                  </a:extLst>
                </a:gridCol>
                <a:gridCol w="329184">
                  <a:extLst>
                    <a:ext uri="{9D8B030D-6E8A-4147-A177-3AD203B41FA5}">
                      <a16:colId xmlns:a16="http://schemas.microsoft.com/office/drawing/2014/main" val="2749027306"/>
                    </a:ext>
                  </a:extLst>
                </a:gridCol>
                <a:gridCol w="329184">
                  <a:extLst>
                    <a:ext uri="{9D8B030D-6E8A-4147-A177-3AD203B41FA5}">
                      <a16:colId xmlns:a16="http://schemas.microsoft.com/office/drawing/2014/main" val="3171296532"/>
                    </a:ext>
                  </a:extLst>
                </a:gridCol>
                <a:gridCol w="329184">
                  <a:extLst>
                    <a:ext uri="{9D8B030D-6E8A-4147-A177-3AD203B41FA5}">
                      <a16:colId xmlns:a16="http://schemas.microsoft.com/office/drawing/2014/main" val="3217695513"/>
                    </a:ext>
                  </a:extLst>
                </a:gridCol>
                <a:gridCol w="329184">
                  <a:extLst>
                    <a:ext uri="{9D8B030D-6E8A-4147-A177-3AD203B41FA5}">
                      <a16:colId xmlns:a16="http://schemas.microsoft.com/office/drawing/2014/main" val="4016694842"/>
                    </a:ext>
                  </a:extLst>
                </a:gridCol>
                <a:gridCol w="329184">
                  <a:extLst>
                    <a:ext uri="{9D8B030D-6E8A-4147-A177-3AD203B41FA5}">
                      <a16:colId xmlns:a16="http://schemas.microsoft.com/office/drawing/2014/main" val="509145727"/>
                    </a:ext>
                  </a:extLst>
                </a:gridCol>
                <a:gridCol w="329184">
                  <a:extLst>
                    <a:ext uri="{9D8B030D-6E8A-4147-A177-3AD203B41FA5}">
                      <a16:colId xmlns:a16="http://schemas.microsoft.com/office/drawing/2014/main" val="600552313"/>
                    </a:ext>
                  </a:extLst>
                </a:gridCol>
                <a:gridCol w="329184">
                  <a:extLst>
                    <a:ext uri="{9D8B030D-6E8A-4147-A177-3AD203B41FA5}">
                      <a16:colId xmlns:a16="http://schemas.microsoft.com/office/drawing/2014/main" val="3562551326"/>
                    </a:ext>
                  </a:extLst>
                </a:gridCol>
                <a:gridCol w="740664">
                  <a:extLst>
                    <a:ext uri="{9D8B030D-6E8A-4147-A177-3AD203B41FA5}">
                      <a16:colId xmlns:a16="http://schemas.microsoft.com/office/drawing/2014/main" val="3962226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20864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- 2025-01-14 09:00:15</a:t>
                      </a:r>
                      <a:r>
                        <a:rPr kumimoji="0" lang="en-US" sz="1000" b="0" i="0" u="none" strike="noStrike" kern="1200" cap="none" spc="0" normalizeH="0" baseline="0" noProof="0">
                          <a:ln>
                            <a:noFill/>
                          </a:ln>
                          <a:solidFill>
                            <a:prstClr val="black"/>
                          </a:solidFill>
                          <a:effectLst/>
                          <a:uLnTx/>
                          <a:uFillTx/>
                          <a:latin typeface="Calibri"/>
                          <a:ea typeface="+mn-ea"/>
                          <a:cs typeface="+mn-cs"/>
                        </a:rPr>
                        <a:t>
 Auf easy Bro, no Stress! 🤙
#DeutschePost #DHL #Carport #Easy #Bro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https://quintly-eu-image-storage.s3.amazonaws.com/4581112b0727b369a6510451ee603ef7/82b8ba65c4b697e95816f3f9550ada15.jpg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917720188"/>
                  </a:ext>
                </a:extLst>
              </a:tr>
            </a:tbl>
          </a:graphicData>
        </a:graphic>
      </p:graphicFrame>
      <p:sp>
        <p:nvSpPr>
          <p:cNvPr id="4" name="Text Placeholder 3">
            <a:extLst>
              <a:ext uri="{FF2B5EF4-FFF2-40B4-BE49-F238E27FC236}">
                <a16:creationId xmlns:a16="http://schemas.microsoft.com/office/drawing/2014/main" id="{D88E3B47-E35D-454C-B3AD-B7679BA3C0DA}"/>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055074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C6AF1-2B10-496E-A663-C4B92CAF9EF8}"/>
              </a:ext>
            </a:extLst>
          </p:cNvPr>
          <p:cNvSpPr>
            <a:spLocks noGrp="1"/>
          </p:cNvSpPr>
          <p:nvPr>
            <p:ph type="title"/>
          </p:nvPr>
        </p:nvSpPr>
        <p:spPr/>
        <p:txBody>
          <a:bodyPr/>
          <a:lstStyle/>
          <a:p>
            <a:r>
              <a:rPr lang="de-DE"/>
              <a:t>Overall Instagram - Deutsche Post | P&amp;P - 13 of 26</a:t>
            </a:r>
            <a:endParaRPr lang="en-US"/>
          </a:p>
        </p:txBody>
      </p:sp>
      <p:graphicFrame>
        <p:nvGraphicFramePr>
          <p:cNvPr id="5" name="Table Placeholder 4">
            <a:extLst>
              <a:ext uri="{FF2B5EF4-FFF2-40B4-BE49-F238E27FC236}">
                <a16:creationId xmlns:a16="http://schemas.microsoft.com/office/drawing/2014/main" id="{0BBE0A5A-7EA7-445B-8098-FD2BC5529FFA}"/>
              </a:ext>
            </a:extLst>
          </p:cNvPr>
          <p:cNvGraphicFramePr>
            <a:graphicFrameLocks noGrp="1"/>
          </p:cNvGraphicFramePr>
          <p:nvPr>
            <p:ph type="tbl" sz="quarter" idx="13"/>
            <p:extLst>
              <p:ext uri="{D42A27DB-BD31-4B8C-83A1-F6EECF244321}">
                <p14:modId xmlns:p14="http://schemas.microsoft.com/office/powerpoint/2010/main" val="62831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51009786"/>
                    </a:ext>
                  </a:extLst>
                </a:gridCol>
                <a:gridCol w="822960">
                  <a:extLst>
                    <a:ext uri="{9D8B030D-6E8A-4147-A177-3AD203B41FA5}">
                      <a16:colId xmlns:a16="http://schemas.microsoft.com/office/drawing/2014/main" val="1365565912"/>
                    </a:ext>
                  </a:extLst>
                </a:gridCol>
                <a:gridCol w="329184">
                  <a:extLst>
                    <a:ext uri="{9D8B030D-6E8A-4147-A177-3AD203B41FA5}">
                      <a16:colId xmlns:a16="http://schemas.microsoft.com/office/drawing/2014/main" val="3204613803"/>
                    </a:ext>
                  </a:extLst>
                </a:gridCol>
                <a:gridCol w="329184">
                  <a:extLst>
                    <a:ext uri="{9D8B030D-6E8A-4147-A177-3AD203B41FA5}">
                      <a16:colId xmlns:a16="http://schemas.microsoft.com/office/drawing/2014/main" val="652598113"/>
                    </a:ext>
                  </a:extLst>
                </a:gridCol>
                <a:gridCol w="329184">
                  <a:extLst>
                    <a:ext uri="{9D8B030D-6E8A-4147-A177-3AD203B41FA5}">
                      <a16:colId xmlns:a16="http://schemas.microsoft.com/office/drawing/2014/main" val="1742672338"/>
                    </a:ext>
                  </a:extLst>
                </a:gridCol>
                <a:gridCol w="329184">
                  <a:extLst>
                    <a:ext uri="{9D8B030D-6E8A-4147-A177-3AD203B41FA5}">
                      <a16:colId xmlns:a16="http://schemas.microsoft.com/office/drawing/2014/main" val="2415519217"/>
                    </a:ext>
                  </a:extLst>
                </a:gridCol>
                <a:gridCol w="329184">
                  <a:extLst>
                    <a:ext uri="{9D8B030D-6E8A-4147-A177-3AD203B41FA5}">
                      <a16:colId xmlns:a16="http://schemas.microsoft.com/office/drawing/2014/main" val="2221928187"/>
                    </a:ext>
                  </a:extLst>
                </a:gridCol>
                <a:gridCol w="329184">
                  <a:extLst>
                    <a:ext uri="{9D8B030D-6E8A-4147-A177-3AD203B41FA5}">
                      <a16:colId xmlns:a16="http://schemas.microsoft.com/office/drawing/2014/main" val="238232849"/>
                    </a:ext>
                  </a:extLst>
                </a:gridCol>
                <a:gridCol w="329184">
                  <a:extLst>
                    <a:ext uri="{9D8B030D-6E8A-4147-A177-3AD203B41FA5}">
                      <a16:colId xmlns:a16="http://schemas.microsoft.com/office/drawing/2014/main" val="4248563658"/>
                    </a:ext>
                  </a:extLst>
                </a:gridCol>
                <a:gridCol w="329184">
                  <a:extLst>
                    <a:ext uri="{9D8B030D-6E8A-4147-A177-3AD203B41FA5}">
                      <a16:colId xmlns:a16="http://schemas.microsoft.com/office/drawing/2014/main" val="465928875"/>
                    </a:ext>
                  </a:extLst>
                </a:gridCol>
                <a:gridCol w="329184">
                  <a:extLst>
                    <a:ext uri="{9D8B030D-6E8A-4147-A177-3AD203B41FA5}">
                      <a16:colId xmlns:a16="http://schemas.microsoft.com/office/drawing/2014/main" val="1543857"/>
                    </a:ext>
                  </a:extLst>
                </a:gridCol>
                <a:gridCol w="329184">
                  <a:extLst>
                    <a:ext uri="{9D8B030D-6E8A-4147-A177-3AD203B41FA5}">
                      <a16:colId xmlns:a16="http://schemas.microsoft.com/office/drawing/2014/main" val="186112841"/>
                    </a:ext>
                  </a:extLst>
                </a:gridCol>
                <a:gridCol w="329184">
                  <a:extLst>
                    <a:ext uri="{9D8B030D-6E8A-4147-A177-3AD203B41FA5}">
                      <a16:colId xmlns:a16="http://schemas.microsoft.com/office/drawing/2014/main" val="657832781"/>
                    </a:ext>
                  </a:extLst>
                </a:gridCol>
                <a:gridCol w="329184">
                  <a:extLst>
                    <a:ext uri="{9D8B030D-6E8A-4147-A177-3AD203B41FA5}">
                      <a16:colId xmlns:a16="http://schemas.microsoft.com/office/drawing/2014/main" val="3968302552"/>
                    </a:ext>
                  </a:extLst>
                </a:gridCol>
                <a:gridCol w="329184">
                  <a:extLst>
                    <a:ext uri="{9D8B030D-6E8A-4147-A177-3AD203B41FA5}">
                      <a16:colId xmlns:a16="http://schemas.microsoft.com/office/drawing/2014/main" val="3001233452"/>
                    </a:ext>
                  </a:extLst>
                </a:gridCol>
                <a:gridCol w="740664">
                  <a:extLst>
                    <a:ext uri="{9D8B030D-6E8A-4147-A177-3AD203B41FA5}">
                      <a16:colId xmlns:a16="http://schemas.microsoft.com/office/drawing/2014/main" val="384060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14851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- 2025-01-15 09:40:34</a:t>
                      </a:r>
                      <a:r>
                        <a:rPr kumimoji="0" lang="en-US" sz="1000" b="0" i="0" u="none" strike="noStrike" kern="1200" cap="none" spc="0" normalizeH="0" baseline="0" noProof="0">
                          <a:ln>
                            <a:noFill/>
                          </a:ln>
                          <a:solidFill>
                            <a:prstClr val="black"/>
                          </a:solidFill>
                          <a:effectLst/>
                          <a:uLnTx/>
                          <a:uFillTx/>
                          <a:latin typeface="Calibri"/>
                          <a:ea typeface="+mn-ea"/>
                          <a:cs typeface="+mn-cs"/>
                        </a:rPr>
                        <a:t>
 „Eines Tages werde ich auch die großen Container herumfahren.“ 🚚
Gefällt dir unser DHL-Minitruck?
📹 @siku_iw
#DHL #LKW #MiniaturWunderland #TinyThings #MiniLKW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https://quintly-eu-image-storage.s3.amazonaws.com/4581112b0727b369a6510451ee603ef7/324064b6dac5cb03551ac1cce24ce34d.jpg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17527288"/>
                  </a:ext>
                </a:extLst>
              </a:tr>
            </a:tbl>
          </a:graphicData>
        </a:graphic>
      </p:graphicFrame>
      <p:sp>
        <p:nvSpPr>
          <p:cNvPr id="4" name="Text Placeholder 3">
            <a:extLst>
              <a:ext uri="{FF2B5EF4-FFF2-40B4-BE49-F238E27FC236}">
                <a16:creationId xmlns:a16="http://schemas.microsoft.com/office/drawing/2014/main" id="{8FC03591-988F-49FB-89FB-521181C8D86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9956650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A844F-90DE-417E-90EA-3E14E180EE69}"/>
              </a:ext>
            </a:extLst>
          </p:cNvPr>
          <p:cNvSpPr>
            <a:spLocks noGrp="1"/>
          </p:cNvSpPr>
          <p:nvPr>
            <p:ph type="title"/>
          </p:nvPr>
        </p:nvSpPr>
        <p:spPr/>
        <p:txBody>
          <a:bodyPr/>
          <a:lstStyle/>
          <a:p>
            <a:r>
              <a:rPr lang="de-DE"/>
              <a:t>Overall Instagram - Deutsche Post | P&amp;P - 14 of 26</a:t>
            </a:r>
            <a:endParaRPr lang="en-US"/>
          </a:p>
        </p:txBody>
      </p:sp>
      <p:graphicFrame>
        <p:nvGraphicFramePr>
          <p:cNvPr id="5" name="Table Placeholder 4">
            <a:extLst>
              <a:ext uri="{FF2B5EF4-FFF2-40B4-BE49-F238E27FC236}">
                <a16:creationId xmlns:a16="http://schemas.microsoft.com/office/drawing/2014/main" id="{3D7B8C05-E5FC-46B6-A20C-82B75D2E41A0}"/>
              </a:ext>
            </a:extLst>
          </p:cNvPr>
          <p:cNvGraphicFramePr>
            <a:graphicFrameLocks noGrp="1"/>
          </p:cNvGraphicFramePr>
          <p:nvPr>
            <p:ph type="tbl" sz="quarter" idx="13"/>
            <p:extLst>
              <p:ext uri="{D42A27DB-BD31-4B8C-83A1-F6EECF244321}">
                <p14:modId xmlns:p14="http://schemas.microsoft.com/office/powerpoint/2010/main" val="283213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504407579"/>
                    </a:ext>
                  </a:extLst>
                </a:gridCol>
                <a:gridCol w="822960">
                  <a:extLst>
                    <a:ext uri="{9D8B030D-6E8A-4147-A177-3AD203B41FA5}">
                      <a16:colId xmlns:a16="http://schemas.microsoft.com/office/drawing/2014/main" val="3620453730"/>
                    </a:ext>
                  </a:extLst>
                </a:gridCol>
                <a:gridCol w="329184">
                  <a:extLst>
                    <a:ext uri="{9D8B030D-6E8A-4147-A177-3AD203B41FA5}">
                      <a16:colId xmlns:a16="http://schemas.microsoft.com/office/drawing/2014/main" val="1187214913"/>
                    </a:ext>
                  </a:extLst>
                </a:gridCol>
                <a:gridCol w="329184">
                  <a:extLst>
                    <a:ext uri="{9D8B030D-6E8A-4147-A177-3AD203B41FA5}">
                      <a16:colId xmlns:a16="http://schemas.microsoft.com/office/drawing/2014/main" val="339355398"/>
                    </a:ext>
                  </a:extLst>
                </a:gridCol>
                <a:gridCol w="329184">
                  <a:extLst>
                    <a:ext uri="{9D8B030D-6E8A-4147-A177-3AD203B41FA5}">
                      <a16:colId xmlns:a16="http://schemas.microsoft.com/office/drawing/2014/main" val="3374364071"/>
                    </a:ext>
                  </a:extLst>
                </a:gridCol>
                <a:gridCol w="329184">
                  <a:extLst>
                    <a:ext uri="{9D8B030D-6E8A-4147-A177-3AD203B41FA5}">
                      <a16:colId xmlns:a16="http://schemas.microsoft.com/office/drawing/2014/main" val="1286608210"/>
                    </a:ext>
                  </a:extLst>
                </a:gridCol>
                <a:gridCol w="329184">
                  <a:extLst>
                    <a:ext uri="{9D8B030D-6E8A-4147-A177-3AD203B41FA5}">
                      <a16:colId xmlns:a16="http://schemas.microsoft.com/office/drawing/2014/main" val="1996388494"/>
                    </a:ext>
                  </a:extLst>
                </a:gridCol>
                <a:gridCol w="329184">
                  <a:extLst>
                    <a:ext uri="{9D8B030D-6E8A-4147-A177-3AD203B41FA5}">
                      <a16:colId xmlns:a16="http://schemas.microsoft.com/office/drawing/2014/main" val="2366184541"/>
                    </a:ext>
                  </a:extLst>
                </a:gridCol>
                <a:gridCol w="329184">
                  <a:extLst>
                    <a:ext uri="{9D8B030D-6E8A-4147-A177-3AD203B41FA5}">
                      <a16:colId xmlns:a16="http://schemas.microsoft.com/office/drawing/2014/main" val="1242636640"/>
                    </a:ext>
                  </a:extLst>
                </a:gridCol>
                <a:gridCol w="329184">
                  <a:extLst>
                    <a:ext uri="{9D8B030D-6E8A-4147-A177-3AD203B41FA5}">
                      <a16:colId xmlns:a16="http://schemas.microsoft.com/office/drawing/2014/main" val="518827777"/>
                    </a:ext>
                  </a:extLst>
                </a:gridCol>
                <a:gridCol w="329184">
                  <a:extLst>
                    <a:ext uri="{9D8B030D-6E8A-4147-A177-3AD203B41FA5}">
                      <a16:colId xmlns:a16="http://schemas.microsoft.com/office/drawing/2014/main" val="690056271"/>
                    </a:ext>
                  </a:extLst>
                </a:gridCol>
                <a:gridCol w="329184">
                  <a:extLst>
                    <a:ext uri="{9D8B030D-6E8A-4147-A177-3AD203B41FA5}">
                      <a16:colId xmlns:a16="http://schemas.microsoft.com/office/drawing/2014/main" val="360035604"/>
                    </a:ext>
                  </a:extLst>
                </a:gridCol>
                <a:gridCol w="329184">
                  <a:extLst>
                    <a:ext uri="{9D8B030D-6E8A-4147-A177-3AD203B41FA5}">
                      <a16:colId xmlns:a16="http://schemas.microsoft.com/office/drawing/2014/main" val="1562736417"/>
                    </a:ext>
                  </a:extLst>
                </a:gridCol>
                <a:gridCol w="329184">
                  <a:extLst>
                    <a:ext uri="{9D8B030D-6E8A-4147-A177-3AD203B41FA5}">
                      <a16:colId xmlns:a16="http://schemas.microsoft.com/office/drawing/2014/main" val="3927480927"/>
                    </a:ext>
                  </a:extLst>
                </a:gridCol>
                <a:gridCol w="329184">
                  <a:extLst>
                    <a:ext uri="{9D8B030D-6E8A-4147-A177-3AD203B41FA5}">
                      <a16:colId xmlns:a16="http://schemas.microsoft.com/office/drawing/2014/main" val="22411478"/>
                    </a:ext>
                  </a:extLst>
                </a:gridCol>
                <a:gridCol w="740664">
                  <a:extLst>
                    <a:ext uri="{9D8B030D-6E8A-4147-A177-3AD203B41FA5}">
                      <a16:colId xmlns:a16="http://schemas.microsoft.com/office/drawing/2014/main" val="1399117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77911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- 2025-01-16 09:00:09</a:t>
                      </a:r>
                      <a:r>
                        <a:rPr kumimoji="0" lang="de-DE" sz="1000" b="0" i="0" u="none" strike="noStrike" kern="1200" cap="none" spc="0" normalizeH="0" baseline="0" noProof="0">
                          <a:ln>
                            <a:noFill/>
                          </a:ln>
                          <a:solidFill>
                            <a:prstClr val="black"/>
                          </a:solidFill>
                          <a:effectLst/>
                          <a:uLnTx/>
                          <a:uFillTx/>
                          <a:latin typeface="Calibri"/>
                          <a:ea typeface="+mn-ea"/>
                          <a:cs typeface="+mn-cs"/>
                        </a:rPr>
                        <a:t>
 Die ersten beiden Ziffern deiner Postleitzahl verraten, welcher Paket-Typ du bist. ✉️💛
Wir sind unermüdliche Geschenke-Verschicker:in 😎 
Und du?
#verschicken #paket #sendung #dhl #paket #postleitzahl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https://quintly-eu-image-storage.s3.amazonaws.com/4581112b0727b369a6510451ee603ef7/6550f5f9bec0a9f973cce2a124b22140.jpg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2529426315"/>
                  </a:ext>
                </a:extLst>
              </a:tr>
            </a:tbl>
          </a:graphicData>
        </a:graphic>
      </p:graphicFrame>
      <p:sp>
        <p:nvSpPr>
          <p:cNvPr id="4" name="Text Placeholder 3">
            <a:extLst>
              <a:ext uri="{FF2B5EF4-FFF2-40B4-BE49-F238E27FC236}">
                <a16:creationId xmlns:a16="http://schemas.microsoft.com/office/drawing/2014/main" id="{D5AC9057-E9A1-4FB1-AEEC-DF315DB72CF8}"/>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089169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17FF-7B4B-465F-8072-BEAD32A0BDFD}"/>
              </a:ext>
            </a:extLst>
          </p:cNvPr>
          <p:cNvSpPr>
            <a:spLocks noGrp="1"/>
          </p:cNvSpPr>
          <p:nvPr>
            <p:ph type="title"/>
          </p:nvPr>
        </p:nvSpPr>
        <p:spPr/>
        <p:txBody>
          <a:bodyPr/>
          <a:lstStyle/>
          <a:p>
            <a:r>
              <a:rPr lang="de-DE"/>
              <a:t>Overall Instagram - Deutsche Post | P&amp;P - 15 of 26</a:t>
            </a:r>
            <a:endParaRPr lang="en-US"/>
          </a:p>
        </p:txBody>
      </p:sp>
      <p:graphicFrame>
        <p:nvGraphicFramePr>
          <p:cNvPr id="5" name="Table Placeholder 4">
            <a:extLst>
              <a:ext uri="{FF2B5EF4-FFF2-40B4-BE49-F238E27FC236}">
                <a16:creationId xmlns:a16="http://schemas.microsoft.com/office/drawing/2014/main" id="{24D74394-5EF0-442C-A925-CB476E919EA3}"/>
              </a:ext>
            </a:extLst>
          </p:cNvPr>
          <p:cNvGraphicFramePr>
            <a:graphicFrameLocks noGrp="1"/>
          </p:cNvGraphicFramePr>
          <p:nvPr>
            <p:ph type="tbl" sz="quarter" idx="13"/>
            <p:extLst>
              <p:ext uri="{D42A27DB-BD31-4B8C-83A1-F6EECF244321}">
                <p14:modId xmlns:p14="http://schemas.microsoft.com/office/powerpoint/2010/main" val="3147405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34794573"/>
                    </a:ext>
                  </a:extLst>
                </a:gridCol>
                <a:gridCol w="822960">
                  <a:extLst>
                    <a:ext uri="{9D8B030D-6E8A-4147-A177-3AD203B41FA5}">
                      <a16:colId xmlns:a16="http://schemas.microsoft.com/office/drawing/2014/main" val="2604709984"/>
                    </a:ext>
                  </a:extLst>
                </a:gridCol>
                <a:gridCol w="329184">
                  <a:extLst>
                    <a:ext uri="{9D8B030D-6E8A-4147-A177-3AD203B41FA5}">
                      <a16:colId xmlns:a16="http://schemas.microsoft.com/office/drawing/2014/main" val="869337228"/>
                    </a:ext>
                  </a:extLst>
                </a:gridCol>
                <a:gridCol w="329184">
                  <a:extLst>
                    <a:ext uri="{9D8B030D-6E8A-4147-A177-3AD203B41FA5}">
                      <a16:colId xmlns:a16="http://schemas.microsoft.com/office/drawing/2014/main" val="3805379116"/>
                    </a:ext>
                  </a:extLst>
                </a:gridCol>
                <a:gridCol w="329184">
                  <a:extLst>
                    <a:ext uri="{9D8B030D-6E8A-4147-A177-3AD203B41FA5}">
                      <a16:colId xmlns:a16="http://schemas.microsoft.com/office/drawing/2014/main" val="1562823515"/>
                    </a:ext>
                  </a:extLst>
                </a:gridCol>
                <a:gridCol w="329184">
                  <a:extLst>
                    <a:ext uri="{9D8B030D-6E8A-4147-A177-3AD203B41FA5}">
                      <a16:colId xmlns:a16="http://schemas.microsoft.com/office/drawing/2014/main" val="4268546666"/>
                    </a:ext>
                  </a:extLst>
                </a:gridCol>
                <a:gridCol w="329184">
                  <a:extLst>
                    <a:ext uri="{9D8B030D-6E8A-4147-A177-3AD203B41FA5}">
                      <a16:colId xmlns:a16="http://schemas.microsoft.com/office/drawing/2014/main" val="2863055485"/>
                    </a:ext>
                  </a:extLst>
                </a:gridCol>
                <a:gridCol w="329184">
                  <a:extLst>
                    <a:ext uri="{9D8B030D-6E8A-4147-A177-3AD203B41FA5}">
                      <a16:colId xmlns:a16="http://schemas.microsoft.com/office/drawing/2014/main" val="4266613580"/>
                    </a:ext>
                  </a:extLst>
                </a:gridCol>
                <a:gridCol w="329184">
                  <a:extLst>
                    <a:ext uri="{9D8B030D-6E8A-4147-A177-3AD203B41FA5}">
                      <a16:colId xmlns:a16="http://schemas.microsoft.com/office/drawing/2014/main" val="3651891070"/>
                    </a:ext>
                  </a:extLst>
                </a:gridCol>
                <a:gridCol w="329184">
                  <a:extLst>
                    <a:ext uri="{9D8B030D-6E8A-4147-A177-3AD203B41FA5}">
                      <a16:colId xmlns:a16="http://schemas.microsoft.com/office/drawing/2014/main" val="2502500278"/>
                    </a:ext>
                  </a:extLst>
                </a:gridCol>
                <a:gridCol w="329184">
                  <a:extLst>
                    <a:ext uri="{9D8B030D-6E8A-4147-A177-3AD203B41FA5}">
                      <a16:colId xmlns:a16="http://schemas.microsoft.com/office/drawing/2014/main" val="629362634"/>
                    </a:ext>
                  </a:extLst>
                </a:gridCol>
                <a:gridCol w="329184">
                  <a:extLst>
                    <a:ext uri="{9D8B030D-6E8A-4147-A177-3AD203B41FA5}">
                      <a16:colId xmlns:a16="http://schemas.microsoft.com/office/drawing/2014/main" val="1992103929"/>
                    </a:ext>
                  </a:extLst>
                </a:gridCol>
                <a:gridCol w="329184">
                  <a:extLst>
                    <a:ext uri="{9D8B030D-6E8A-4147-A177-3AD203B41FA5}">
                      <a16:colId xmlns:a16="http://schemas.microsoft.com/office/drawing/2014/main" val="3210986760"/>
                    </a:ext>
                  </a:extLst>
                </a:gridCol>
                <a:gridCol w="329184">
                  <a:extLst>
                    <a:ext uri="{9D8B030D-6E8A-4147-A177-3AD203B41FA5}">
                      <a16:colId xmlns:a16="http://schemas.microsoft.com/office/drawing/2014/main" val="325539309"/>
                    </a:ext>
                  </a:extLst>
                </a:gridCol>
                <a:gridCol w="329184">
                  <a:extLst>
                    <a:ext uri="{9D8B030D-6E8A-4147-A177-3AD203B41FA5}">
                      <a16:colId xmlns:a16="http://schemas.microsoft.com/office/drawing/2014/main" val="1946378744"/>
                    </a:ext>
                  </a:extLst>
                </a:gridCol>
                <a:gridCol w="740664">
                  <a:extLst>
                    <a:ext uri="{9D8B030D-6E8A-4147-A177-3AD203B41FA5}">
                      <a16:colId xmlns:a16="http://schemas.microsoft.com/office/drawing/2014/main" val="314466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67591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- 2025-01-17 09:00:08</a:t>
                      </a:r>
                      <a:r>
                        <a:rPr kumimoji="0" lang="en-US" sz="1000" b="0" i="0" u="none" strike="noStrike" kern="1200" cap="none" spc="0" normalizeH="0" baseline="0" noProof="0">
                          <a:ln>
                            <a:noFill/>
                          </a:ln>
                          <a:solidFill>
                            <a:prstClr val="black"/>
                          </a:solidFill>
                          <a:effectLst/>
                          <a:uLnTx/>
                          <a:uFillTx/>
                          <a:latin typeface="Calibri"/>
                          <a:ea typeface="+mn-ea"/>
                          <a:cs typeface="+mn-cs"/>
                        </a:rPr>
                        <a:t>
 Na, wusstest du, dass wir dein Paket auch direkt mitnehmen können? 
Einfach Retoure anmelden, Zustellenden das Paket mitgeben und den Weg zum Paketshop sparen. 👌
#deutschepost #dhl #lifehack #mitnahme #retoure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https://quintly-eu-image-storage.s3.amazonaws.com/4581112b0727b369a6510451ee603ef7/780e9c43135c907f0f49d9ffde33c0c1.jpg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P&amp;P_Paketversand,P&amp;P_01_TC: Produkt+Service,P&amp;P_02_Portfolio: Paket,P&amp;P_03_ND: Educational,P&amp;P_Retoure</a:t>
                      </a:r>
                    </a:p>
                  </a:txBody>
                  <a:tcPr/>
                </a:tc>
                <a:extLst>
                  <a:ext uri="{0D108BD9-81ED-4DB2-BD59-A6C34878D82A}">
                    <a16:rowId xmlns:a16="http://schemas.microsoft.com/office/drawing/2014/main" val="1046976108"/>
                  </a:ext>
                </a:extLst>
              </a:tr>
            </a:tbl>
          </a:graphicData>
        </a:graphic>
      </p:graphicFrame>
      <p:sp>
        <p:nvSpPr>
          <p:cNvPr id="4" name="Text Placeholder 3">
            <a:extLst>
              <a:ext uri="{FF2B5EF4-FFF2-40B4-BE49-F238E27FC236}">
                <a16:creationId xmlns:a16="http://schemas.microsoft.com/office/drawing/2014/main" id="{06E9992B-3A50-4859-BAE2-2A3E9FE98B0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7220048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CFF8B-19CC-4858-89E8-A588E1CD1A2E}"/>
              </a:ext>
            </a:extLst>
          </p:cNvPr>
          <p:cNvSpPr>
            <a:spLocks noGrp="1"/>
          </p:cNvSpPr>
          <p:nvPr>
            <p:ph type="title"/>
          </p:nvPr>
        </p:nvSpPr>
        <p:spPr/>
        <p:txBody>
          <a:bodyPr/>
          <a:lstStyle/>
          <a:p>
            <a:r>
              <a:rPr lang="de-DE"/>
              <a:t>Overall Instagram - Deutsche Post | P&amp;P - 16 of 26</a:t>
            </a:r>
            <a:endParaRPr lang="en-US"/>
          </a:p>
        </p:txBody>
      </p:sp>
      <p:graphicFrame>
        <p:nvGraphicFramePr>
          <p:cNvPr id="5" name="Table Placeholder 4">
            <a:extLst>
              <a:ext uri="{FF2B5EF4-FFF2-40B4-BE49-F238E27FC236}">
                <a16:creationId xmlns:a16="http://schemas.microsoft.com/office/drawing/2014/main" id="{A68D3B07-D2D8-4C50-821C-BD4CF7DD597A}"/>
              </a:ext>
            </a:extLst>
          </p:cNvPr>
          <p:cNvGraphicFramePr>
            <a:graphicFrameLocks noGrp="1"/>
          </p:cNvGraphicFramePr>
          <p:nvPr>
            <p:ph type="tbl" sz="quarter" idx="13"/>
            <p:extLst>
              <p:ext uri="{D42A27DB-BD31-4B8C-83A1-F6EECF244321}">
                <p14:modId xmlns:p14="http://schemas.microsoft.com/office/powerpoint/2010/main" val="2234090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40579666"/>
                    </a:ext>
                  </a:extLst>
                </a:gridCol>
                <a:gridCol w="822960">
                  <a:extLst>
                    <a:ext uri="{9D8B030D-6E8A-4147-A177-3AD203B41FA5}">
                      <a16:colId xmlns:a16="http://schemas.microsoft.com/office/drawing/2014/main" val="1456867472"/>
                    </a:ext>
                  </a:extLst>
                </a:gridCol>
                <a:gridCol w="329184">
                  <a:extLst>
                    <a:ext uri="{9D8B030D-6E8A-4147-A177-3AD203B41FA5}">
                      <a16:colId xmlns:a16="http://schemas.microsoft.com/office/drawing/2014/main" val="1188942281"/>
                    </a:ext>
                  </a:extLst>
                </a:gridCol>
                <a:gridCol w="329184">
                  <a:extLst>
                    <a:ext uri="{9D8B030D-6E8A-4147-A177-3AD203B41FA5}">
                      <a16:colId xmlns:a16="http://schemas.microsoft.com/office/drawing/2014/main" val="3128760237"/>
                    </a:ext>
                  </a:extLst>
                </a:gridCol>
                <a:gridCol w="329184">
                  <a:extLst>
                    <a:ext uri="{9D8B030D-6E8A-4147-A177-3AD203B41FA5}">
                      <a16:colId xmlns:a16="http://schemas.microsoft.com/office/drawing/2014/main" val="4268561332"/>
                    </a:ext>
                  </a:extLst>
                </a:gridCol>
                <a:gridCol w="329184">
                  <a:extLst>
                    <a:ext uri="{9D8B030D-6E8A-4147-A177-3AD203B41FA5}">
                      <a16:colId xmlns:a16="http://schemas.microsoft.com/office/drawing/2014/main" val="2957718243"/>
                    </a:ext>
                  </a:extLst>
                </a:gridCol>
                <a:gridCol w="329184">
                  <a:extLst>
                    <a:ext uri="{9D8B030D-6E8A-4147-A177-3AD203B41FA5}">
                      <a16:colId xmlns:a16="http://schemas.microsoft.com/office/drawing/2014/main" val="160851100"/>
                    </a:ext>
                  </a:extLst>
                </a:gridCol>
                <a:gridCol w="329184">
                  <a:extLst>
                    <a:ext uri="{9D8B030D-6E8A-4147-A177-3AD203B41FA5}">
                      <a16:colId xmlns:a16="http://schemas.microsoft.com/office/drawing/2014/main" val="3499799616"/>
                    </a:ext>
                  </a:extLst>
                </a:gridCol>
                <a:gridCol w="329184">
                  <a:extLst>
                    <a:ext uri="{9D8B030D-6E8A-4147-A177-3AD203B41FA5}">
                      <a16:colId xmlns:a16="http://schemas.microsoft.com/office/drawing/2014/main" val="3653682560"/>
                    </a:ext>
                  </a:extLst>
                </a:gridCol>
                <a:gridCol w="329184">
                  <a:extLst>
                    <a:ext uri="{9D8B030D-6E8A-4147-A177-3AD203B41FA5}">
                      <a16:colId xmlns:a16="http://schemas.microsoft.com/office/drawing/2014/main" val="3924365455"/>
                    </a:ext>
                  </a:extLst>
                </a:gridCol>
                <a:gridCol w="329184">
                  <a:extLst>
                    <a:ext uri="{9D8B030D-6E8A-4147-A177-3AD203B41FA5}">
                      <a16:colId xmlns:a16="http://schemas.microsoft.com/office/drawing/2014/main" val="2117092131"/>
                    </a:ext>
                  </a:extLst>
                </a:gridCol>
                <a:gridCol w="329184">
                  <a:extLst>
                    <a:ext uri="{9D8B030D-6E8A-4147-A177-3AD203B41FA5}">
                      <a16:colId xmlns:a16="http://schemas.microsoft.com/office/drawing/2014/main" val="3868530224"/>
                    </a:ext>
                  </a:extLst>
                </a:gridCol>
                <a:gridCol w="329184">
                  <a:extLst>
                    <a:ext uri="{9D8B030D-6E8A-4147-A177-3AD203B41FA5}">
                      <a16:colId xmlns:a16="http://schemas.microsoft.com/office/drawing/2014/main" val="1512596011"/>
                    </a:ext>
                  </a:extLst>
                </a:gridCol>
                <a:gridCol w="329184">
                  <a:extLst>
                    <a:ext uri="{9D8B030D-6E8A-4147-A177-3AD203B41FA5}">
                      <a16:colId xmlns:a16="http://schemas.microsoft.com/office/drawing/2014/main" val="3574719642"/>
                    </a:ext>
                  </a:extLst>
                </a:gridCol>
                <a:gridCol w="329184">
                  <a:extLst>
                    <a:ext uri="{9D8B030D-6E8A-4147-A177-3AD203B41FA5}">
                      <a16:colId xmlns:a16="http://schemas.microsoft.com/office/drawing/2014/main" val="2509169395"/>
                    </a:ext>
                  </a:extLst>
                </a:gridCol>
                <a:gridCol w="740664">
                  <a:extLst>
                    <a:ext uri="{9D8B030D-6E8A-4147-A177-3AD203B41FA5}">
                      <a16:colId xmlns:a16="http://schemas.microsoft.com/office/drawing/2014/main" val="3619807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94240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- 2025-01-20 09:00:08</a:t>
                      </a:r>
                      <a:r>
                        <a:rPr kumimoji="0" lang="de-DE" sz="1000" b="0" i="0" u="none" strike="noStrike" kern="1200" cap="none" spc="0" normalizeH="0" baseline="0" noProof="0">
                          <a:ln>
                            <a:noFill/>
                          </a:ln>
                          <a:solidFill>
                            <a:prstClr val="black"/>
                          </a:solidFill>
                          <a:effectLst/>
                          <a:uLnTx/>
                          <a:uFillTx/>
                          <a:latin typeface="Calibri"/>
                          <a:ea typeface="+mn-ea"/>
                          <a:cs typeface="+mn-cs"/>
                        </a:rPr>
                        <a:t>
 Errätst du, wo genau wir hier waren? 🇪🇸🧑‍🎓
📸 @catpdhl 
#deutschepost #dhl #zustellung #spanien #universität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https://quintly-eu-image-storage.s3.amazonaws.com/4581112b0727b369a6510451ee603ef7/b5ab5d3eb9badd87d5bd55d1dab72a47.jpg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256313352"/>
                  </a:ext>
                </a:extLst>
              </a:tr>
            </a:tbl>
          </a:graphicData>
        </a:graphic>
      </p:graphicFrame>
      <p:sp>
        <p:nvSpPr>
          <p:cNvPr id="4" name="Text Placeholder 3">
            <a:extLst>
              <a:ext uri="{FF2B5EF4-FFF2-40B4-BE49-F238E27FC236}">
                <a16:creationId xmlns:a16="http://schemas.microsoft.com/office/drawing/2014/main" id="{C26500BE-5589-4BE3-B2A4-05155A974924}"/>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8832779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91DD-6EFD-4996-AE50-7B4987CE3AB4}"/>
              </a:ext>
            </a:extLst>
          </p:cNvPr>
          <p:cNvSpPr>
            <a:spLocks noGrp="1"/>
          </p:cNvSpPr>
          <p:nvPr>
            <p:ph type="title"/>
          </p:nvPr>
        </p:nvSpPr>
        <p:spPr/>
        <p:txBody>
          <a:bodyPr/>
          <a:lstStyle/>
          <a:p>
            <a:r>
              <a:rPr lang="de-DE"/>
              <a:t>Overall Instagram - Deutsche Post | P&amp;P - 17 of 26</a:t>
            </a:r>
            <a:endParaRPr lang="en-US"/>
          </a:p>
        </p:txBody>
      </p:sp>
      <p:graphicFrame>
        <p:nvGraphicFramePr>
          <p:cNvPr id="5" name="Table Placeholder 4">
            <a:extLst>
              <a:ext uri="{FF2B5EF4-FFF2-40B4-BE49-F238E27FC236}">
                <a16:creationId xmlns:a16="http://schemas.microsoft.com/office/drawing/2014/main" id="{65EB75A8-A951-446B-AAA6-392D4838424B}"/>
              </a:ext>
            </a:extLst>
          </p:cNvPr>
          <p:cNvGraphicFramePr>
            <a:graphicFrameLocks noGrp="1"/>
          </p:cNvGraphicFramePr>
          <p:nvPr>
            <p:ph type="tbl" sz="quarter" idx="13"/>
            <p:extLst>
              <p:ext uri="{D42A27DB-BD31-4B8C-83A1-F6EECF244321}">
                <p14:modId xmlns:p14="http://schemas.microsoft.com/office/powerpoint/2010/main" val="4146299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04982676"/>
                    </a:ext>
                  </a:extLst>
                </a:gridCol>
                <a:gridCol w="822960">
                  <a:extLst>
                    <a:ext uri="{9D8B030D-6E8A-4147-A177-3AD203B41FA5}">
                      <a16:colId xmlns:a16="http://schemas.microsoft.com/office/drawing/2014/main" val="4089680355"/>
                    </a:ext>
                  </a:extLst>
                </a:gridCol>
                <a:gridCol w="329184">
                  <a:extLst>
                    <a:ext uri="{9D8B030D-6E8A-4147-A177-3AD203B41FA5}">
                      <a16:colId xmlns:a16="http://schemas.microsoft.com/office/drawing/2014/main" val="2098521432"/>
                    </a:ext>
                  </a:extLst>
                </a:gridCol>
                <a:gridCol w="329184">
                  <a:extLst>
                    <a:ext uri="{9D8B030D-6E8A-4147-A177-3AD203B41FA5}">
                      <a16:colId xmlns:a16="http://schemas.microsoft.com/office/drawing/2014/main" val="17805681"/>
                    </a:ext>
                  </a:extLst>
                </a:gridCol>
                <a:gridCol w="329184">
                  <a:extLst>
                    <a:ext uri="{9D8B030D-6E8A-4147-A177-3AD203B41FA5}">
                      <a16:colId xmlns:a16="http://schemas.microsoft.com/office/drawing/2014/main" val="1967358607"/>
                    </a:ext>
                  </a:extLst>
                </a:gridCol>
                <a:gridCol w="329184">
                  <a:extLst>
                    <a:ext uri="{9D8B030D-6E8A-4147-A177-3AD203B41FA5}">
                      <a16:colId xmlns:a16="http://schemas.microsoft.com/office/drawing/2014/main" val="3680744030"/>
                    </a:ext>
                  </a:extLst>
                </a:gridCol>
                <a:gridCol w="329184">
                  <a:extLst>
                    <a:ext uri="{9D8B030D-6E8A-4147-A177-3AD203B41FA5}">
                      <a16:colId xmlns:a16="http://schemas.microsoft.com/office/drawing/2014/main" val="1417968639"/>
                    </a:ext>
                  </a:extLst>
                </a:gridCol>
                <a:gridCol w="329184">
                  <a:extLst>
                    <a:ext uri="{9D8B030D-6E8A-4147-A177-3AD203B41FA5}">
                      <a16:colId xmlns:a16="http://schemas.microsoft.com/office/drawing/2014/main" val="1144573714"/>
                    </a:ext>
                  </a:extLst>
                </a:gridCol>
                <a:gridCol w="329184">
                  <a:extLst>
                    <a:ext uri="{9D8B030D-6E8A-4147-A177-3AD203B41FA5}">
                      <a16:colId xmlns:a16="http://schemas.microsoft.com/office/drawing/2014/main" val="4152467137"/>
                    </a:ext>
                  </a:extLst>
                </a:gridCol>
                <a:gridCol w="329184">
                  <a:extLst>
                    <a:ext uri="{9D8B030D-6E8A-4147-A177-3AD203B41FA5}">
                      <a16:colId xmlns:a16="http://schemas.microsoft.com/office/drawing/2014/main" val="3227573560"/>
                    </a:ext>
                  </a:extLst>
                </a:gridCol>
                <a:gridCol w="329184">
                  <a:extLst>
                    <a:ext uri="{9D8B030D-6E8A-4147-A177-3AD203B41FA5}">
                      <a16:colId xmlns:a16="http://schemas.microsoft.com/office/drawing/2014/main" val="1287142096"/>
                    </a:ext>
                  </a:extLst>
                </a:gridCol>
                <a:gridCol w="329184">
                  <a:extLst>
                    <a:ext uri="{9D8B030D-6E8A-4147-A177-3AD203B41FA5}">
                      <a16:colId xmlns:a16="http://schemas.microsoft.com/office/drawing/2014/main" val="2465941877"/>
                    </a:ext>
                  </a:extLst>
                </a:gridCol>
                <a:gridCol w="329184">
                  <a:extLst>
                    <a:ext uri="{9D8B030D-6E8A-4147-A177-3AD203B41FA5}">
                      <a16:colId xmlns:a16="http://schemas.microsoft.com/office/drawing/2014/main" val="2702369872"/>
                    </a:ext>
                  </a:extLst>
                </a:gridCol>
                <a:gridCol w="329184">
                  <a:extLst>
                    <a:ext uri="{9D8B030D-6E8A-4147-A177-3AD203B41FA5}">
                      <a16:colId xmlns:a16="http://schemas.microsoft.com/office/drawing/2014/main" val="1011253489"/>
                    </a:ext>
                  </a:extLst>
                </a:gridCol>
                <a:gridCol w="329184">
                  <a:extLst>
                    <a:ext uri="{9D8B030D-6E8A-4147-A177-3AD203B41FA5}">
                      <a16:colId xmlns:a16="http://schemas.microsoft.com/office/drawing/2014/main" val="3270371817"/>
                    </a:ext>
                  </a:extLst>
                </a:gridCol>
                <a:gridCol w="740664">
                  <a:extLst>
                    <a:ext uri="{9D8B030D-6E8A-4147-A177-3AD203B41FA5}">
                      <a16:colId xmlns:a16="http://schemas.microsoft.com/office/drawing/2014/main" val="102131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618693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- 2025-01-21 09:00:13</a:t>
                      </a:r>
                      <a:r>
                        <a:rPr kumimoji="0" lang="en-US" sz="1000" b="0" i="0" u="none" strike="noStrike" kern="1200" cap="none" spc="0" normalizeH="0" baseline="0" noProof="0">
                          <a:ln>
                            <a:noFill/>
                          </a:ln>
                          <a:solidFill>
                            <a:prstClr val="black"/>
                          </a:solidFill>
                          <a:effectLst/>
                          <a:uLnTx/>
                          <a:uFillTx/>
                          <a:latin typeface="Calibri"/>
                          <a:ea typeface="+mn-ea"/>
                          <a:cs typeface="+mn-cs"/>
                        </a:rPr>
                        <a:t>
 Heute ist weltweiter Tag der Jogginghose - da haben wir mal ein paar neue Entwürfe gebastelt! 👖
Na, welche ist dein Favorit? Die Klassiker aus Baumwolle und Polyester, der Raver-Style oder die Business-Jogginghose? ✨
#DeutschePost #DHL #TagDerJogginghose #PostStyle #DHLFashion #Jogginghose #KontrolleVerloren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https://quintly-eu-image-storage.s3.amazonaws.com/4581112b0727b369a6510451ee603ef7/671b7422428ae0a2234ecfe2690d968c.jpg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369602922"/>
                  </a:ext>
                </a:extLst>
              </a:tr>
            </a:tbl>
          </a:graphicData>
        </a:graphic>
      </p:graphicFrame>
      <p:sp>
        <p:nvSpPr>
          <p:cNvPr id="4" name="Text Placeholder 3">
            <a:extLst>
              <a:ext uri="{FF2B5EF4-FFF2-40B4-BE49-F238E27FC236}">
                <a16:creationId xmlns:a16="http://schemas.microsoft.com/office/drawing/2014/main" id="{1524AE3A-EAF2-40AC-91F6-363A2634C7D5}"/>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812990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F553-F723-4B30-BE5C-4E2D506EF6F1}"/>
              </a:ext>
            </a:extLst>
          </p:cNvPr>
          <p:cNvSpPr>
            <a:spLocks noGrp="1"/>
          </p:cNvSpPr>
          <p:nvPr>
            <p:ph type="title"/>
          </p:nvPr>
        </p:nvSpPr>
        <p:spPr/>
        <p:txBody>
          <a:bodyPr/>
          <a:lstStyle/>
          <a:p>
            <a:r>
              <a:rPr lang="de-DE"/>
              <a:t>Overall Instagram - Deutsche Post | P&amp;P - 18 of 26</a:t>
            </a:r>
            <a:endParaRPr lang="en-US"/>
          </a:p>
        </p:txBody>
      </p:sp>
      <p:graphicFrame>
        <p:nvGraphicFramePr>
          <p:cNvPr id="5" name="Table Placeholder 4">
            <a:extLst>
              <a:ext uri="{FF2B5EF4-FFF2-40B4-BE49-F238E27FC236}">
                <a16:creationId xmlns:a16="http://schemas.microsoft.com/office/drawing/2014/main" id="{04908152-0087-406C-9DA0-7679D45A2B6E}"/>
              </a:ext>
            </a:extLst>
          </p:cNvPr>
          <p:cNvGraphicFramePr>
            <a:graphicFrameLocks noGrp="1"/>
          </p:cNvGraphicFramePr>
          <p:nvPr>
            <p:ph type="tbl" sz="quarter" idx="13"/>
            <p:extLst>
              <p:ext uri="{D42A27DB-BD31-4B8C-83A1-F6EECF244321}">
                <p14:modId xmlns:p14="http://schemas.microsoft.com/office/powerpoint/2010/main" val="2985409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95622610"/>
                    </a:ext>
                  </a:extLst>
                </a:gridCol>
                <a:gridCol w="822960">
                  <a:extLst>
                    <a:ext uri="{9D8B030D-6E8A-4147-A177-3AD203B41FA5}">
                      <a16:colId xmlns:a16="http://schemas.microsoft.com/office/drawing/2014/main" val="2950970045"/>
                    </a:ext>
                  </a:extLst>
                </a:gridCol>
                <a:gridCol w="329184">
                  <a:extLst>
                    <a:ext uri="{9D8B030D-6E8A-4147-A177-3AD203B41FA5}">
                      <a16:colId xmlns:a16="http://schemas.microsoft.com/office/drawing/2014/main" val="821748551"/>
                    </a:ext>
                  </a:extLst>
                </a:gridCol>
                <a:gridCol w="329184">
                  <a:extLst>
                    <a:ext uri="{9D8B030D-6E8A-4147-A177-3AD203B41FA5}">
                      <a16:colId xmlns:a16="http://schemas.microsoft.com/office/drawing/2014/main" val="1299277664"/>
                    </a:ext>
                  </a:extLst>
                </a:gridCol>
                <a:gridCol w="329184">
                  <a:extLst>
                    <a:ext uri="{9D8B030D-6E8A-4147-A177-3AD203B41FA5}">
                      <a16:colId xmlns:a16="http://schemas.microsoft.com/office/drawing/2014/main" val="512877596"/>
                    </a:ext>
                  </a:extLst>
                </a:gridCol>
                <a:gridCol w="329184">
                  <a:extLst>
                    <a:ext uri="{9D8B030D-6E8A-4147-A177-3AD203B41FA5}">
                      <a16:colId xmlns:a16="http://schemas.microsoft.com/office/drawing/2014/main" val="403498450"/>
                    </a:ext>
                  </a:extLst>
                </a:gridCol>
                <a:gridCol w="329184">
                  <a:extLst>
                    <a:ext uri="{9D8B030D-6E8A-4147-A177-3AD203B41FA5}">
                      <a16:colId xmlns:a16="http://schemas.microsoft.com/office/drawing/2014/main" val="964856337"/>
                    </a:ext>
                  </a:extLst>
                </a:gridCol>
                <a:gridCol w="329184">
                  <a:extLst>
                    <a:ext uri="{9D8B030D-6E8A-4147-A177-3AD203B41FA5}">
                      <a16:colId xmlns:a16="http://schemas.microsoft.com/office/drawing/2014/main" val="1340988627"/>
                    </a:ext>
                  </a:extLst>
                </a:gridCol>
                <a:gridCol w="329184">
                  <a:extLst>
                    <a:ext uri="{9D8B030D-6E8A-4147-A177-3AD203B41FA5}">
                      <a16:colId xmlns:a16="http://schemas.microsoft.com/office/drawing/2014/main" val="1934361092"/>
                    </a:ext>
                  </a:extLst>
                </a:gridCol>
                <a:gridCol w="329184">
                  <a:extLst>
                    <a:ext uri="{9D8B030D-6E8A-4147-A177-3AD203B41FA5}">
                      <a16:colId xmlns:a16="http://schemas.microsoft.com/office/drawing/2014/main" val="612104865"/>
                    </a:ext>
                  </a:extLst>
                </a:gridCol>
                <a:gridCol w="329184">
                  <a:extLst>
                    <a:ext uri="{9D8B030D-6E8A-4147-A177-3AD203B41FA5}">
                      <a16:colId xmlns:a16="http://schemas.microsoft.com/office/drawing/2014/main" val="440876612"/>
                    </a:ext>
                  </a:extLst>
                </a:gridCol>
                <a:gridCol w="329184">
                  <a:extLst>
                    <a:ext uri="{9D8B030D-6E8A-4147-A177-3AD203B41FA5}">
                      <a16:colId xmlns:a16="http://schemas.microsoft.com/office/drawing/2014/main" val="3181304118"/>
                    </a:ext>
                  </a:extLst>
                </a:gridCol>
                <a:gridCol w="329184">
                  <a:extLst>
                    <a:ext uri="{9D8B030D-6E8A-4147-A177-3AD203B41FA5}">
                      <a16:colId xmlns:a16="http://schemas.microsoft.com/office/drawing/2014/main" val="3782537095"/>
                    </a:ext>
                  </a:extLst>
                </a:gridCol>
                <a:gridCol w="329184">
                  <a:extLst>
                    <a:ext uri="{9D8B030D-6E8A-4147-A177-3AD203B41FA5}">
                      <a16:colId xmlns:a16="http://schemas.microsoft.com/office/drawing/2014/main" val="640703848"/>
                    </a:ext>
                  </a:extLst>
                </a:gridCol>
                <a:gridCol w="329184">
                  <a:extLst>
                    <a:ext uri="{9D8B030D-6E8A-4147-A177-3AD203B41FA5}">
                      <a16:colId xmlns:a16="http://schemas.microsoft.com/office/drawing/2014/main" val="3346376985"/>
                    </a:ext>
                  </a:extLst>
                </a:gridCol>
                <a:gridCol w="740664">
                  <a:extLst>
                    <a:ext uri="{9D8B030D-6E8A-4147-A177-3AD203B41FA5}">
                      <a16:colId xmlns:a16="http://schemas.microsoft.com/office/drawing/2014/main" val="921900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2549923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- 2025-01-22 09:00:10</a:t>
                      </a:r>
                      <a:r>
                        <a:rPr kumimoji="0" lang="de-DE" sz="1000" b="0" i="0" u="none" strike="noStrike" kern="1200" cap="none" spc="0" normalizeH="0" baseline="0" noProof="0">
                          <a:ln>
                            <a:noFill/>
                          </a:ln>
                          <a:solidFill>
                            <a:prstClr val="black"/>
                          </a:solidFill>
                          <a:effectLst/>
                          <a:uLnTx/>
                          <a:uFillTx/>
                          <a:latin typeface="Calibri"/>
                          <a:ea typeface="+mn-ea"/>
                          <a:cs typeface="+mn-cs"/>
                        </a:rPr>
                        <a:t>
 ... Dabei haben wir doch so kreative Ideen 😱🙃 - Kommt's dir bekannt vor? 😏
#deutschepost #dhl #paket #wütend #internet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https://quintly-eu-image-storage.s3.amazonaws.com/4581112b0727b369a6510451ee603ef7/31bfa9d66932c35e27514650af08c390.jpg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241084145"/>
                  </a:ext>
                </a:extLst>
              </a:tr>
            </a:tbl>
          </a:graphicData>
        </a:graphic>
      </p:graphicFrame>
      <p:sp>
        <p:nvSpPr>
          <p:cNvPr id="4" name="Text Placeholder 3">
            <a:extLst>
              <a:ext uri="{FF2B5EF4-FFF2-40B4-BE49-F238E27FC236}">
                <a16:creationId xmlns:a16="http://schemas.microsoft.com/office/drawing/2014/main" id="{AFE4D9E9-260B-4FF0-8CE6-28B43447210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6874393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6BC05-3BCE-48DB-956F-59876402BACF}"/>
              </a:ext>
            </a:extLst>
          </p:cNvPr>
          <p:cNvSpPr>
            <a:spLocks noGrp="1"/>
          </p:cNvSpPr>
          <p:nvPr>
            <p:ph type="title"/>
          </p:nvPr>
        </p:nvSpPr>
        <p:spPr/>
        <p:txBody>
          <a:bodyPr/>
          <a:lstStyle/>
          <a:p>
            <a:r>
              <a:rPr lang="de-DE"/>
              <a:t>Overall Instagram - Deutsche Post | P&amp;P - 19 of 26</a:t>
            </a:r>
            <a:endParaRPr lang="en-US"/>
          </a:p>
        </p:txBody>
      </p:sp>
      <p:graphicFrame>
        <p:nvGraphicFramePr>
          <p:cNvPr id="5" name="Table Placeholder 4">
            <a:extLst>
              <a:ext uri="{FF2B5EF4-FFF2-40B4-BE49-F238E27FC236}">
                <a16:creationId xmlns:a16="http://schemas.microsoft.com/office/drawing/2014/main" id="{5AD85F34-47E8-4554-8981-CD8FEA8F5327}"/>
              </a:ext>
            </a:extLst>
          </p:cNvPr>
          <p:cNvGraphicFramePr>
            <a:graphicFrameLocks noGrp="1"/>
          </p:cNvGraphicFramePr>
          <p:nvPr>
            <p:ph type="tbl" sz="quarter" idx="13"/>
            <p:extLst>
              <p:ext uri="{D42A27DB-BD31-4B8C-83A1-F6EECF244321}">
                <p14:modId xmlns:p14="http://schemas.microsoft.com/office/powerpoint/2010/main" val="2889872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57404570"/>
                    </a:ext>
                  </a:extLst>
                </a:gridCol>
                <a:gridCol w="822960">
                  <a:extLst>
                    <a:ext uri="{9D8B030D-6E8A-4147-A177-3AD203B41FA5}">
                      <a16:colId xmlns:a16="http://schemas.microsoft.com/office/drawing/2014/main" val="1174361832"/>
                    </a:ext>
                  </a:extLst>
                </a:gridCol>
                <a:gridCol w="329184">
                  <a:extLst>
                    <a:ext uri="{9D8B030D-6E8A-4147-A177-3AD203B41FA5}">
                      <a16:colId xmlns:a16="http://schemas.microsoft.com/office/drawing/2014/main" val="832212544"/>
                    </a:ext>
                  </a:extLst>
                </a:gridCol>
                <a:gridCol w="329184">
                  <a:extLst>
                    <a:ext uri="{9D8B030D-6E8A-4147-A177-3AD203B41FA5}">
                      <a16:colId xmlns:a16="http://schemas.microsoft.com/office/drawing/2014/main" val="880150134"/>
                    </a:ext>
                  </a:extLst>
                </a:gridCol>
                <a:gridCol w="329184">
                  <a:extLst>
                    <a:ext uri="{9D8B030D-6E8A-4147-A177-3AD203B41FA5}">
                      <a16:colId xmlns:a16="http://schemas.microsoft.com/office/drawing/2014/main" val="1924783249"/>
                    </a:ext>
                  </a:extLst>
                </a:gridCol>
                <a:gridCol w="329184">
                  <a:extLst>
                    <a:ext uri="{9D8B030D-6E8A-4147-A177-3AD203B41FA5}">
                      <a16:colId xmlns:a16="http://schemas.microsoft.com/office/drawing/2014/main" val="4109878334"/>
                    </a:ext>
                  </a:extLst>
                </a:gridCol>
                <a:gridCol w="329184">
                  <a:extLst>
                    <a:ext uri="{9D8B030D-6E8A-4147-A177-3AD203B41FA5}">
                      <a16:colId xmlns:a16="http://schemas.microsoft.com/office/drawing/2014/main" val="1552871577"/>
                    </a:ext>
                  </a:extLst>
                </a:gridCol>
                <a:gridCol w="329184">
                  <a:extLst>
                    <a:ext uri="{9D8B030D-6E8A-4147-A177-3AD203B41FA5}">
                      <a16:colId xmlns:a16="http://schemas.microsoft.com/office/drawing/2014/main" val="961604683"/>
                    </a:ext>
                  </a:extLst>
                </a:gridCol>
                <a:gridCol w="329184">
                  <a:extLst>
                    <a:ext uri="{9D8B030D-6E8A-4147-A177-3AD203B41FA5}">
                      <a16:colId xmlns:a16="http://schemas.microsoft.com/office/drawing/2014/main" val="3850495637"/>
                    </a:ext>
                  </a:extLst>
                </a:gridCol>
                <a:gridCol w="329184">
                  <a:extLst>
                    <a:ext uri="{9D8B030D-6E8A-4147-A177-3AD203B41FA5}">
                      <a16:colId xmlns:a16="http://schemas.microsoft.com/office/drawing/2014/main" val="892517385"/>
                    </a:ext>
                  </a:extLst>
                </a:gridCol>
                <a:gridCol w="329184">
                  <a:extLst>
                    <a:ext uri="{9D8B030D-6E8A-4147-A177-3AD203B41FA5}">
                      <a16:colId xmlns:a16="http://schemas.microsoft.com/office/drawing/2014/main" val="2650349523"/>
                    </a:ext>
                  </a:extLst>
                </a:gridCol>
                <a:gridCol w="329184">
                  <a:extLst>
                    <a:ext uri="{9D8B030D-6E8A-4147-A177-3AD203B41FA5}">
                      <a16:colId xmlns:a16="http://schemas.microsoft.com/office/drawing/2014/main" val="999939341"/>
                    </a:ext>
                  </a:extLst>
                </a:gridCol>
                <a:gridCol w="329184">
                  <a:extLst>
                    <a:ext uri="{9D8B030D-6E8A-4147-A177-3AD203B41FA5}">
                      <a16:colId xmlns:a16="http://schemas.microsoft.com/office/drawing/2014/main" val="2816359942"/>
                    </a:ext>
                  </a:extLst>
                </a:gridCol>
                <a:gridCol w="329184">
                  <a:extLst>
                    <a:ext uri="{9D8B030D-6E8A-4147-A177-3AD203B41FA5}">
                      <a16:colId xmlns:a16="http://schemas.microsoft.com/office/drawing/2014/main" val="3519814720"/>
                    </a:ext>
                  </a:extLst>
                </a:gridCol>
                <a:gridCol w="329184">
                  <a:extLst>
                    <a:ext uri="{9D8B030D-6E8A-4147-A177-3AD203B41FA5}">
                      <a16:colId xmlns:a16="http://schemas.microsoft.com/office/drawing/2014/main" val="2894028952"/>
                    </a:ext>
                  </a:extLst>
                </a:gridCol>
                <a:gridCol w="740664">
                  <a:extLst>
                    <a:ext uri="{9D8B030D-6E8A-4147-A177-3AD203B41FA5}">
                      <a16:colId xmlns:a16="http://schemas.microsoft.com/office/drawing/2014/main" val="3951167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53481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- 2025-01-23 09:14:38</a:t>
                      </a:r>
                      <a:r>
                        <a:rPr kumimoji="0" lang="de-DE" sz="1000" b="0" i="0" u="none" strike="noStrike" kern="1200" cap="none" spc="0" normalizeH="0" baseline="0" noProof="0">
                          <a:ln>
                            <a:noFill/>
                          </a:ln>
                          <a:solidFill>
                            <a:prstClr val="black"/>
                          </a:solidFill>
                          <a:effectLst/>
                          <a:uLnTx/>
                          <a:uFillTx/>
                          <a:latin typeface="Calibri"/>
                          <a:ea typeface="+mn-ea"/>
                          <a:cs typeface="+mn-cs"/>
                        </a:rPr>
                        <a:t>
 Hast du Bock auf eine 100€-@REWE-Geschenkkarte?
Sehr gut, denn wir haben 15.000 Packstationen &amp; Poststationen zu feiern und verlosen 10 Stück davon für deine Haushaltskasse! 🥳
REWE und DHL sind ein Dream Team. 🤝 Deswegen stehen schon an rund 1.250 REWE-Märkten unsere Packstationen, damit du vor dem Einkauf noch schnell dein Paket abholen oder verschicken kannst.
Wie du mitmachen kannst? Teile diesen Beitrag, schenke ihm ein Like 💛 und nimm an unserer Umfrage teil: Link in Bio!
Wir drücken dir die Daumen!✊
#Gewinnspiel #REWE #Packstation #Poststation #Supermarkt #Einkaufen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https://quintly-eu-image-storage.s3.amazonaws.com/4581112b0727b369a6510451ee603ef7/225124f55598a49011c171a1d41186be.jpg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P&amp;P_Packstation ,P&amp;P_01_TC: Kundeninformationen,P&amp;P_03_ND: News/ Information</a:t>
                      </a:r>
                    </a:p>
                  </a:txBody>
                  <a:tcPr/>
                </a:tc>
                <a:extLst>
                  <a:ext uri="{0D108BD9-81ED-4DB2-BD59-A6C34878D82A}">
                    <a16:rowId xmlns:a16="http://schemas.microsoft.com/office/drawing/2014/main" val="4130594120"/>
                  </a:ext>
                </a:extLst>
              </a:tr>
            </a:tbl>
          </a:graphicData>
        </a:graphic>
      </p:graphicFrame>
      <p:sp>
        <p:nvSpPr>
          <p:cNvPr id="4" name="Text Placeholder 3">
            <a:extLst>
              <a:ext uri="{FF2B5EF4-FFF2-40B4-BE49-F238E27FC236}">
                <a16:creationId xmlns:a16="http://schemas.microsoft.com/office/drawing/2014/main" id="{C10DED14-C50D-4B06-BDC9-946C30F4E3D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5218132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0FE73-06EF-44E4-B233-C828B4F34700}"/>
              </a:ext>
            </a:extLst>
          </p:cNvPr>
          <p:cNvSpPr>
            <a:spLocks noGrp="1"/>
          </p:cNvSpPr>
          <p:nvPr>
            <p:ph type="title"/>
          </p:nvPr>
        </p:nvSpPr>
        <p:spPr/>
        <p:txBody>
          <a:bodyPr/>
          <a:lstStyle/>
          <a:p>
            <a:r>
              <a:rPr lang="de-DE"/>
              <a:t>Overall Instagram - Deutsche Post | P&amp;P - 20 of 26</a:t>
            </a:r>
            <a:endParaRPr lang="en-US"/>
          </a:p>
        </p:txBody>
      </p:sp>
      <p:graphicFrame>
        <p:nvGraphicFramePr>
          <p:cNvPr id="5" name="Table Placeholder 4">
            <a:extLst>
              <a:ext uri="{FF2B5EF4-FFF2-40B4-BE49-F238E27FC236}">
                <a16:creationId xmlns:a16="http://schemas.microsoft.com/office/drawing/2014/main" id="{7EF3A831-8E45-452E-81DC-41CD41267322}"/>
              </a:ext>
            </a:extLst>
          </p:cNvPr>
          <p:cNvGraphicFramePr>
            <a:graphicFrameLocks noGrp="1"/>
          </p:cNvGraphicFramePr>
          <p:nvPr>
            <p:ph type="tbl" sz="quarter" idx="13"/>
            <p:extLst>
              <p:ext uri="{D42A27DB-BD31-4B8C-83A1-F6EECF244321}">
                <p14:modId xmlns:p14="http://schemas.microsoft.com/office/powerpoint/2010/main" val="183815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307367488"/>
                    </a:ext>
                  </a:extLst>
                </a:gridCol>
                <a:gridCol w="822960">
                  <a:extLst>
                    <a:ext uri="{9D8B030D-6E8A-4147-A177-3AD203B41FA5}">
                      <a16:colId xmlns:a16="http://schemas.microsoft.com/office/drawing/2014/main" val="752778533"/>
                    </a:ext>
                  </a:extLst>
                </a:gridCol>
                <a:gridCol w="329184">
                  <a:extLst>
                    <a:ext uri="{9D8B030D-6E8A-4147-A177-3AD203B41FA5}">
                      <a16:colId xmlns:a16="http://schemas.microsoft.com/office/drawing/2014/main" val="3234748633"/>
                    </a:ext>
                  </a:extLst>
                </a:gridCol>
                <a:gridCol w="329184">
                  <a:extLst>
                    <a:ext uri="{9D8B030D-6E8A-4147-A177-3AD203B41FA5}">
                      <a16:colId xmlns:a16="http://schemas.microsoft.com/office/drawing/2014/main" val="3538484111"/>
                    </a:ext>
                  </a:extLst>
                </a:gridCol>
                <a:gridCol w="329184">
                  <a:extLst>
                    <a:ext uri="{9D8B030D-6E8A-4147-A177-3AD203B41FA5}">
                      <a16:colId xmlns:a16="http://schemas.microsoft.com/office/drawing/2014/main" val="1588931456"/>
                    </a:ext>
                  </a:extLst>
                </a:gridCol>
                <a:gridCol w="329184">
                  <a:extLst>
                    <a:ext uri="{9D8B030D-6E8A-4147-A177-3AD203B41FA5}">
                      <a16:colId xmlns:a16="http://schemas.microsoft.com/office/drawing/2014/main" val="637005585"/>
                    </a:ext>
                  </a:extLst>
                </a:gridCol>
                <a:gridCol w="329184">
                  <a:extLst>
                    <a:ext uri="{9D8B030D-6E8A-4147-A177-3AD203B41FA5}">
                      <a16:colId xmlns:a16="http://schemas.microsoft.com/office/drawing/2014/main" val="1462167360"/>
                    </a:ext>
                  </a:extLst>
                </a:gridCol>
                <a:gridCol w="329184">
                  <a:extLst>
                    <a:ext uri="{9D8B030D-6E8A-4147-A177-3AD203B41FA5}">
                      <a16:colId xmlns:a16="http://schemas.microsoft.com/office/drawing/2014/main" val="620607464"/>
                    </a:ext>
                  </a:extLst>
                </a:gridCol>
                <a:gridCol w="329184">
                  <a:extLst>
                    <a:ext uri="{9D8B030D-6E8A-4147-A177-3AD203B41FA5}">
                      <a16:colId xmlns:a16="http://schemas.microsoft.com/office/drawing/2014/main" val="2979257025"/>
                    </a:ext>
                  </a:extLst>
                </a:gridCol>
                <a:gridCol w="329184">
                  <a:extLst>
                    <a:ext uri="{9D8B030D-6E8A-4147-A177-3AD203B41FA5}">
                      <a16:colId xmlns:a16="http://schemas.microsoft.com/office/drawing/2014/main" val="3627634208"/>
                    </a:ext>
                  </a:extLst>
                </a:gridCol>
                <a:gridCol w="329184">
                  <a:extLst>
                    <a:ext uri="{9D8B030D-6E8A-4147-A177-3AD203B41FA5}">
                      <a16:colId xmlns:a16="http://schemas.microsoft.com/office/drawing/2014/main" val="1055552585"/>
                    </a:ext>
                  </a:extLst>
                </a:gridCol>
                <a:gridCol w="329184">
                  <a:extLst>
                    <a:ext uri="{9D8B030D-6E8A-4147-A177-3AD203B41FA5}">
                      <a16:colId xmlns:a16="http://schemas.microsoft.com/office/drawing/2014/main" val="608823074"/>
                    </a:ext>
                  </a:extLst>
                </a:gridCol>
                <a:gridCol w="329184">
                  <a:extLst>
                    <a:ext uri="{9D8B030D-6E8A-4147-A177-3AD203B41FA5}">
                      <a16:colId xmlns:a16="http://schemas.microsoft.com/office/drawing/2014/main" val="1414746197"/>
                    </a:ext>
                  </a:extLst>
                </a:gridCol>
                <a:gridCol w="329184">
                  <a:extLst>
                    <a:ext uri="{9D8B030D-6E8A-4147-A177-3AD203B41FA5}">
                      <a16:colId xmlns:a16="http://schemas.microsoft.com/office/drawing/2014/main" val="897934188"/>
                    </a:ext>
                  </a:extLst>
                </a:gridCol>
                <a:gridCol w="329184">
                  <a:extLst>
                    <a:ext uri="{9D8B030D-6E8A-4147-A177-3AD203B41FA5}">
                      <a16:colId xmlns:a16="http://schemas.microsoft.com/office/drawing/2014/main" val="4149530529"/>
                    </a:ext>
                  </a:extLst>
                </a:gridCol>
                <a:gridCol w="740664">
                  <a:extLst>
                    <a:ext uri="{9D8B030D-6E8A-4147-A177-3AD203B41FA5}">
                      <a16:colId xmlns:a16="http://schemas.microsoft.com/office/drawing/2014/main" val="3336918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96568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- 2025-01-24 09:00:41</a:t>
                      </a:r>
                      <a:r>
                        <a:rPr kumimoji="0" lang="en-US" sz="1000" b="0" i="0" u="none" strike="noStrike" kern="1200" cap="none" spc="0" normalizeH="0" baseline="0" noProof="0">
                          <a:ln>
                            <a:noFill/>
                          </a:ln>
                          <a:solidFill>
                            <a:prstClr val="black"/>
                          </a:solidFill>
                          <a:effectLst/>
                          <a:uLnTx/>
                          <a:uFillTx/>
                          <a:latin typeface="Calibri"/>
                          <a:ea typeface="+mn-ea"/>
                          <a:cs typeface="+mn-cs"/>
                        </a:rPr>
                        <a:t>
 Das Beste am Winter? Schnee, Board und Style – so sieht Abenteuer im gelben Look aus! ❄️🏂
Bist du auch ein Skihase?
📷: @neliohawa.media
#SnowboardLove #WinterVibes #SchneeAbenteuer #LächelnImSchnee #DeutschePost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https://quintly-eu-image-storage.s3.amazonaws.com/4581112b0727b369a6510451ee603ef7/15c4834c82f7840d3d9ee18e8b315632.jpg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1123854647"/>
                  </a:ext>
                </a:extLst>
              </a:tr>
            </a:tbl>
          </a:graphicData>
        </a:graphic>
      </p:graphicFrame>
      <p:sp>
        <p:nvSpPr>
          <p:cNvPr id="4" name="Text Placeholder 3">
            <a:extLst>
              <a:ext uri="{FF2B5EF4-FFF2-40B4-BE49-F238E27FC236}">
                <a16:creationId xmlns:a16="http://schemas.microsoft.com/office/drawing/2014/main" id="{51B9D64F-26E9-4CB1-B4E1-E2019EF9EF24}"/>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45484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95BD-C265-4E97-9059-99A89A21F15B}"/>
              </a:ext>
            </a:extLst>
          </p:cNvPr>
          <p:cNvSpPr>
            <a:spLocks noGrp="1"/>
          </p:cNvSpPr>
          <p:nvPr>
            <p:ph type="title"/>
          </p:nvPr>
        </p:nvSpPr>
        <p:spPr/>
        <p:txBody>
          <a:bodyPr/>
          <a:lstStyle/>
          <a:p>
            <a:r>
              <a:rPr lang="de-DE"/>
              <a:t>Overall Instagram - Deutsche Post | P&amp;P - 21 of 26</a:t>
            </a:r>
            <a:endParaRPr lang="en-US"/>
          </a:p>
        </p:txBody>
      </p:sp>
      <p:graphicFrame>
        <p:nvGraphicFramePr>
          <p:cNvPr id="5" name="Table Placeholder 4">
            <a:extLst>
              <a:ext uri="{FF2B5EF4-FFF2-40B4-BE49-F238E27FC236}">
                <a16:creationId xmlns:a16="http://schemas.microsoft.com/office/drawing/2014/main" id="{B16F31E2-9ECE-4721-81B1-FEFD2760C551}"/>
              </a:ext>
            </a:extLst>
          </p:cNvPr>
          <p:cNvGraphicFramePr>
            <a:graphicFrameLocks noGrp="1"/>
          </p:cNvGraphicFramePr>
          <p:nvPr>
            <p:ph type="tbl" sz="quarter" idx="13"/>
            <p:extLst>
              <p:ext uri="{D42A27DB-BD31-4B8C-83A1-F6EECF244321}">
                <p14:modId xmlns:p14="http://schemas.microsoft.com/office/powerpoint/2010/main" val="1087822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80165736"/>
                    </a:ext>
                  </a:extLst>
                </a:gridCol>
                <a:gridCol w="822960">
                  <a:extLst>
                    <a:ext uri="{9D8B030D-6E8A-4147-A177-3AD203B41FA5}">
                      <a16:colId xmlns:a16="http://schemas.microsoft.com/office/drawing/2014/main" val="795680498"/>
                    </a:ext>
                  </a:extLst>
                </a:gridCol>
                <a:gridCol w="329184">
                  <a:extLst>
                    <a:ext uri="{9D8B030D-6E8A-4147-A177-3AD203B41FA5}">
                      <a16:colId xmlns:a16="http://schemas.microsoft.com/office/drawing/2014/main" val="685876381"/>
                    </a:ext>
                  </a:extLst>
                </a:gridCol>
                <a:gridCol w="329184">
                  <a:extLst>
                    <a:ext uri="{9D8B030D-6E8A-4147-A177-3AD203B41FA5}">
                      <a16:colId xmlns:a16="http://schemas.microsoft.com/office/drawing/2014/main" val="2212922011"/>
                    </a:ext>
                  </a:extLst>
                </a:gridCol>
                <a:gridCol w="329184">
                  <a:extLst>
                    <a:ext uri="{9D8B030D-6E8A-4147-A177-3AD203B41FA5}">
                      <a16:colId xmlns:a16="http://schemas.microsoft.com/office/drawing/2014/main" val="146152996"/>
                    </a:ext>
                  </a:extLst>
                </a:gridCol>
                <a:gridCol w="329184">
                  <a:extLst>
                    <a:ext uri="{9D8B030D-6E8A-4147-A177-3AD203B41FA5}">
                      <a16:colId xmlns:a16="http://schemas.microsoft.com/office/drawing/2014/main" val="1649426717"/>
                    </a:ext>
                  </a:extLst>
                </a:gridCol>
                <a:gridCol w="329184">
                  <a:extLst>
                    <a:ext uri="{9D8B030D-6E8A-4147-A177-3AD203B41FA5}">
                      <a16:colId xmlns:a16="http://schemas.microsoft.com/office/drawing/2014/main" val="234357835"/>
                    </a:ext>
                  </a:extLst>
                </a:gridCol>
                <a:gridCol w="329184">
                  <a:extLst>
                    <a:ext uri="{9D8B030D-6E8A-4147-A177-3AD203B41FA5}">
                      <a16:colId xmlns:a16="http://schemas.microsoft.com/office/drawing/2014/main" val="1145066279"/>
                    </a:ext>
                  </a:extLst>
                </a:gridCol>
                <a:gridCol w="329184">
                  <a:extLst>
                    <a:ext uri="{9D8B030D-6E8A-4147-A177-3AD203B41FA5}">
                      <a16:colId xmlns:a16="http://schemas.microsoft.com/office/drawing/2014/main" val="3145711707"/>
                    </a:ext>
                  </a:extLst>
                </a:gridCol>
                <a:gridCol w="329184">
                  <a:extLst>
                    <a:ext uri="{9D8B030D-6E8A-4147-A177-3AD203B41FA5}">
                      <a16:colId xmlns:a16="http://schemas.microsoft.com/office/drawing/2014/main" val="1279340840"/>
                    </a:ext>
                  </a:extLst>
                </a:gridCol>
                <a:gridCol w="329184">
                  <a:extLst>
                    <a:ext uri="{9D8B030D-6E8A-4147-A177-3AD203B41FA5}">
                      <a16:colId xmlns:a16="http://schemas.microsoft.com/office/drawing/2014/main" val="1744476217"/>
                    </a:ext>
                  </a:extLst>
                </a:gridCol>
                <a:gridCol w="329184">
                  <a:extLst>
                    <a:ext uri="{9D8B030D-6E8A-4147-A177-3AD203B41FA5}">
                      <a16:colId xmlns:a16="http://schemas.microsoft.com/office/drawing/2014/main" val="4133334872"/>
                    </a:ext>
                  </a:extLst>
                </a:gridCol>
                <a:gridCol w="329184">
                  <a:extLst>
                    <a:ext uri="{9D8B030D-6E8A-4147-A177-3AD203B41FA5}">
                      <a16:colId xmlns:a16="http://schemas.microsoft.com/office/drawing/2014/main" val="2602193455"/>
                    </a:ext>
                  </a:extLst>
                </a:gridCol>
                <a:gridCol w="329184">
                  <a:extLst>
                    <a:ext uri="{9D8B030D-6E8A-4147-A177-3AD203B41FA5}">
                      <a16:colId xmlns:a16="http://schemas.microsoft.com/office/drawing/2014/main" val="748507863"/>
                    </a:ext>
                  </a:extLst>
                </a:gridCol>
                <a:gridCol w="329184">
                  <a:extLst>
                    <a:ext uri="{9D8B030D-6E8A-4147-A177-3AD203B41FA5}">
                      <a16:colId xmlns:a16="http://schemas.microsoft.com/office/drawing/2014/main" val="3307261706"/>
                    </a:ext>
                  </a:extLst>
                </a:gridCol>
                <a:gridCol w="740664">
                  <a:extLst>
                    <a:ext uri="{9D8B030D-6E8A-4147-A177-3AD203B41FA5}">
                      <a16:colId xmlns:a16="http://schemas.microsoft.com/office/drawing/2014/main" val="2292246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14588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- 2025-01-27 09:00:12</a:t>
                      </a:r>
                      <a:r>
                        <a:rPr kumimoji="0" lang="de-DE" sz="1000" b="0" i="0" u="none" strike="noStrike" kern="1200" cap="none" spc="0" normalizeH="0" baseline="0" noProof="0">
                          <a:ln>
                            <a:noFill/>
                          </a:ln>
                          <a:solidFill>
                            <a:prstClr val="black"/>
                          </a:solidFill>
                          <a:effectLst/>
                          <a:uLnTx/>
                          <a:uFillTx/>
                          <a:latin typeface="Calibri"/>
                          <a:ea typeface="+mn-ea"/>
                          <a:cs typeface="+mn-cs"/>
                        </a:rPr>
                        <a:t>
 Im Alltag noch schnell was für die Umwelt tun? 🌿 
Na klar! Mit unserem GoGreen-Versand kannst du festlegen, dass dein Paket bestimmte Strecken per Bahn zurücklegt und Emissionen einspart. 🚄 
#deutschepost #dhl #gogreen #zug #umwelt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https://quintly-eu-image-storage.s3.amazonaws.com/4581112b0727b369a6510451ee603ef7/f567343f6a50c1f16ae552e0ee2e8c1c.jpg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P&amp;P_02_Portfolio: Paket,P&amp;P_01_TC: Nachhaltig+Produkt,P&amp;P_03_ND: Educational</a:t>
                      </a:r>
                    </a:p>
                  </a:txBody>
                  <a:tcPr/>
                </a:tc>
                <a:extLst>
                  <a:ext uri="{0D108BD9-81ED-4DB2-BD59-A6C34878D82A}">
                    <a16:rowId xmlns:a16="http://schemas.microsoft.com/office/drawing/2014/main" val="4056287489"/>
                  </a:ext>
                </a:extLst>
              </a:tr>
            </a:tbl>
          </a:graphicData>
        </a:graphic>
      </p:graphicFrame>
      <p:sp>
        <p:nvSpPr>
          <p:cNvPr id="4" name="Text Placeholder 3">
            <a:extLst>
              <a:ext uri="{FF2B5EF4-FFF2-40B4-BE49-F238E27FC236}">
                <a16:creationId xmlns:a16="http://schemas.microsoft.com/office/drawing/2014/main" id="{3D0CC879-FE0B-400A-A3EC-E61FF384F68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9917685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05CAC-D370-4D3D-89DB-4C8FC02DF394}"/>
              </a:ext>
            </a:extLst>
          </p:cNvPr>
          <p:cNvSpPr>
            <a:spLocks noGrp="1"/>
          </p:cNvSpPr>
          <p:nvPr>
            <p:ph type="title"/>
          </p:nvPr>
        </p:nvSpPr>
        <p:spPr/>
        <p:txBody>
          <a:bodyPr/>
          <a:lstStyle/>
          <a:p>
            <a:r>
              <a:rPr lang="de-DE"/>
              <a:t>Overall Instagram - Deutsche Post | P&amp;P - 22 of 26</a:t>
            </a:r>
            <a:endParaRPr lang="en-US"/>
          </a:p>
        </p:txBody>
      </p:sp>
      <p:graphicFrame>
        <p:nvGraphicFramePr>
          <p:cNvPr id="5" name="Table Placeholder 4">
            <a:extLst>
              <a:ext uri="{FF2B5EF4-FFF2-40B4-BE49-F238E27FC236}">
                <a16:creationId xmlns:a16="http://schemas.microsoft.com/office/drawing/2014/main" id="{446FE587-110E-4E58-A7FE-77E4907AD03E}"/>
              </a:ext>
            </a:extLst>
          </p:cNvPr>
          <p:cNvGraphicFramePr>
            <a:graphicFrameLocks noGrp="1"/>
          </p:cNvGraphicFramePr>
          <p:nvPr>
            <p:ph type="tbl" sz="quarter" idx="13"/>
            <p:extLst>
              <p:ext uri="{D42A27DB-BD31-4B8C-83A1-F6EECF244321}">
                <p14:modId xmlns:p14="http://schemas.microsoft.com/office/powerpoint/2010/main" val="2026503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91737298"/>
                    </a:ext>
                  </a:extLst>
                </a:gridCol>
                <a:gridCol w="822960">
                  <a:extLst>
                    <a:ext uri="{9D8B030D-6E8A-4147-A177-3AD203B41FA5}">
                      <a16:colId xmlns:a16="http://schemas.microsoft.com/office/drawing/2014/main" val="4146156361"/>
                    </a:ext>
                  </a:extLst>
                </a:gridCol>
                <a:gridCol w="329184">
                  <a:extLst>
                    <a:ext uri="{9D8B030D-6E8A-4147-A177-3AD203B41FA5}">
                      <a16:colId xmlns:a16="http://schemas.microsoft.com/office/drawing/2014/main" val="2681120653"/>
                    </a:ext>
                  </a:extLst>
                </a:gridCol>
                <a:gridCol w="329184">
                  <a:extLst>
                    <a:ext uri="{9D8B030D-6E8A-4147-A177-3AD203B41FA5}">
                      <a16:colId xmlns:a16="http://schemas.microsoft.com/office/drawing/2014/main" val="979059850"/>
                    </a:ext>
                  </a:extLst>
                </a:gridCol>
                <a:gridCol w="329184">
                  <a:extLst>
                    <a:ext uri="{9D8B030D-6E8A-4147-A177-3AD203B41FA5}">
                      <a16:colId xmlns:a16="http://schemas.microsoft.com/office/drawing/2014/main" val="1795326526"/>
                    </a:ext>
                  </a:extLst>
                </a:gridCol>
                <a:gridCol w="329184">
                  <a:extLst>
                    <a:ext uri="{9D8B030D-6E8A-4147-A177-3AD203B41FA5}">
                      <a16:colId xmlns:a16="http://schemas.microsoft.com/office/drawing/2014/main" val="3894421787"/>
                    </a:ext>
                  </a:extLst>
                </a:gridCol>
                <a:gridCol w="329184">
                  <a:extLst>
                    <a:ext uri="{9D8B030D-6E8A-4147-A177-3AD203B41FA5}">
                      <a16:colId xmlns:a16="http://schemas.microsoft.com/office/drawing/2014/main" val="1432775702"/>
                    </a:ext>
                  </a:extLst>
                </a:gridCol>
                <a:gridCol w="329184">
                  <a:extLst>
                    <a:ext uri="{9D8B030D-6E8A-4147-A177-3AD203B41FA5}">
                      <a16:colId xmlns:a16="http://schemas.microsoft.com/office/drawing/2014/main" val="1417524396"/>
                    </a:ext>
                  </a:extLst>
                </a:gridCol>
                <a:gridCol w="329184">
                  <a:extLst>
                    <a:ext uri="{9D8B030D-6E8A-4147-A177-3AD203B41FA5}">
                      <a16:colId xmlns:a16="http://schemas.microsoft.com/office/drawing/2014/main" val="3896517225"/>
                    </a:ext>
                  </a:extLst>
                </a:gridCol>
                <a:gridCol w="329184">
                  <a:extLst>
                    <a:ext uri="{9D8B030D-6E8A-4147-A177-3AD203B41FA5}">
                      <a16:colId xmlns:a16="http://schemas.microsoft.com/office/drawing/2014/main" val="2897974838"/>
                    </a:ext>
                  </a:extLst>
                </a:gridCol>
                <a:gridCol w="329184">
                  <a:extLst>
                    <a:ext uri="{9D8B030D-6E8A-4147-A177-3AD203B41FA5}">
                      <a16:colId xmlns:a16="http://schemas.microsoft.com/office/drawing/2014/main" val="1726724563"/>
                    </a:ext>
                  </a:extLst>
                </a:gridCol>
                <a:gridCol w="329184">
                  <a:extLst>
                    <a:ext uri="{9D8B030D-6E8A-4147-A177-3AD203B41FA5}">
                      <a16:colId xmlns:a16="http://schemas.microsoft.com/office/drawing/2014/main" val="2140639382"/>
                    </a:ext>
                  </a:extLst>
                </a:gridCol>
                <a:gridCol w="329184">
                  <a:extLst>
                    <a:ext uri="{9D8B030D-6E8A-4147-A177-3AD203B41FA5}">
                      <a16:colId xmlns:a16="http://schemas.microsoft.com/office/drawing/2014/main" val="1871763929"/>
                    </a:ext>
                  </a:extLst>
                </a:gridCol>
                <a:gridCol w="329184">
                  <a:extLst>
                    <a:ext uri="{9D8B030D-6E8A-4147-A177-3AD203B41FA5}">
                      <a16:colId xmlns:a16="http://schemas.microsoft.com/office/drawing/2014/main" val="4081075552"/>
                    </a:ext>
                  </a:extLst>
                </a:gridCol>
                <a:gridCol w="329184">
                  <a:extLst>
                    <a:ext uri="{9D8B030D-6E8A-4147-A177-3AD203B41FA5}">
                      <a16:colId xmlns:a16="http://schemas.microsoft.com/office/drawing/2014/main" val="1181340387"/>
                    </a:ext>
                  </a:extLst>
                </a:gridCol>
                <a:gridCol w="740664">
                  <a:extLst>
                    <a:ext uri="{9D8B030D-6E8A-4147-A177-3AD203B41FA5}">
                      <a16:colId xmlns:a16="http://schemas.microsoft.com/office/drawing/2014/main" val="370649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38695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- 2025-01-28 09:02:09</a:t>
                      </a:r>
                      <a:r>
                        <a:rPr kumimoji="0" lang="de-DE" sz="1000" b="0" i="0" u="none" strike="noStrike" kern="1200" cap="none" spc="0" normalizeH="0" baseline="0" noProof="0">
                          <a:ln>
                            <a:noFill/>
                          </a:ln>
                          <a:solidFill>
                            <a:prstClr val="black"/>
                          </a:solidFill>
                          <a:effectLst/>
                          <a:uLnTx/>
                          <a:uFillTx/>
                          <a:latin typeface="Calibri"/>
                          <a:ea typeface="+mn-ea"/>
                          <a:cs typeface="+mn-cs"/>
                        </a:rPr>
                        <a:t>
 Bevor du das ganze Haus durchwühlst, nimm einfach die Mobile Briefmarke. 
Ganz easy in der App kaufen und einfach auf den Umschlag schreiben. ✍️
#deutschepost #dhl #mobilebriefmarke #app #lifehack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https://quintly-eu-image-storage.s3.amazonaws.com/4581112b0727b369a6510451ee603ef7/d6d986aecfb39d8debf5a1890d8ccfcd.jpg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P&amp;P_Mobile Briefmarke,P&amp;P_01_TC: Produkt+Service,P&amp;P_02_Portfolio: Post,P&amp;P_03_ND: Educational</a:t>
                      </a:r>
                    </a:p>
                  </a:txBody>
                  <a:tcPr/>
                </a:tc>
                <a:extLst>
                  <a:ext uri="{0D108BD9-81ED-4DB2-BD59-A6C34878D82A}">
                    <a16:rowId xmlns:a16="http://schemas.microsoft.com/office/drawing/2014/main" val="1347683163"/>
                  </a:ext>
                </a:extLst>
              </a:tr>
            </a:tbl>
          </a:graphicData>
        </a:graphic>
      </p:graphicFrame>
      <p:sp>
        <p:nvSpPr>
          <p:cNvPr id="4" name="Text Placeholder 3">
            <a:extLst>
              <a:ext uri="{FF2B5EF4-FFF2-40B4-BE49-F238E27FC236}">
                <a16:creationId xmlns:a16="http://schemas.microsoft.com/office/drawing/2014/main" id="{22E387FC-9A80-46D8-8B5A-F4F4FD814FB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6269316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DCC0D-5C15-4402-8680-EE252E0A6328}"/>
              </a:ext>
            </a:extLst>
          </p:cNvPr>
          <p:cNvSpPr>
            <a:spLocks noGrp="1"/>
          </p:cNvSpPr>
          <p:nvPr>
            <p:ph type="title"/>
          </p:nvPr>
        </p:nvSpPr>
        <p:spPr/>
        <p:txBody>
          <a:bodyPr/>
          <a:lstStyle/>
          <a:p>
            <a:r>
              <a:rPr lang="de-DE"/>
              <a:t>Overall Instagram - Deutsche Post | P&amp;P - 23 of 26</a:t>
            </a:r>
            <a:endParaRPr lang="en-US"/>
          </a:p>
        </p:txBody>
      </p:sp>
      <p:graphicFrame>
        <p:nvGraphicFramePr>
          <p:cNvPr id="5" name="Table Placeholder 4">
            <a:extLst>
              <a:ext uri="{FF2B5EF4-FFF2-40B4-BE49-F238E27FC236}">
                <a16:creationId xmlns:a16="http://schemas.microsoft.com/office/drawing/2014/main" id="{5BB24A5C-6441-4B3F-B991-0DAD943B47A8}"/>
              </a:ext>
            </a:extLst>
          </p:cNvPr>
          <p:cNvGraphicFramePr>
            <a:graphicFrameLocks noGrp="1"/>
          </p:cNvGraphicFramePr>
          <p:nvPr>
            <p:ph type="tbl" sz="quarter" idx="13"/>
            <p:extLst>
              <p:ext uri="{D42A27DB-BD31-4B8C-83A1-F6EECF244321}">
                <p14:modId xmlns:p14="http://schemas.microsoft.com/office/powerpoint/2010/main" val="3775400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418003483"/>
                    </a:ext>
                  </a:extLst>
                </a:gridCol>
                <a:gridCol w="822960">
                  <a:extLst>
                    <a:ext uri="{9D8B030D-6E8A-4147-A177-3AD203B41FA5}">
                      <a16:colId xmlns:a16="http://schemas.microsoft.com/office/drawing/2014/main" val="2443410030"/>
                    </a:ext>
                  </a:extLst>
                </a:gridCol>
                <a:gridCol w="329184">
                  <a:extLst>
                    <a:ext uri="{9D8B030D-6E8A-4147-A177-3AD203B41FA5}">
                      <a16:colId xmlns:a16="http://schemas.microsoft.com/office/drawing/2014/main" val="1738194251"/>
                    </a:ext>
                  </a:extLst>
                </a:gridCol>
                <a:gridCol w="329184">
                  <a:extLst>
                    <a:ext uri="{9D8B030D-6E8A-4147-A177-3AD203B41FA5}">
                      <a16:colId xmlns:a16="http://schemas.microsoft.com/office/drawing/2014/main" val="1148373857"/>
                    </a:ext>
                  </a:extLst>
                </a:gridCol>
                <a:gridCol w="329184">
                  <a:extLst>
                    <a:ext uri="{9D8B030D-6E8A-4147-A177-3AD203B41FA5}">
                      <a16:colId xmlns:a16="http://schemas.microsoft.com/office/drawing/2014/main" val="298855747"/>
                    </a:ext>
                  </a:extLst>
                </a:gridCol>
                <a:gridCol w="329184">
                  <a:extLst>
                    <a:ext uri="{9D8B030D-6E8A-4147-A177-3AD203B41FA5}">
                      <a16:colId xmlns:a16="http://schemas.microsoft.com/office/drawing/2014/main" val="3049074606"/>
                    </a:ext>
                  </a:extLst>
                </a:gridCol>
                <a:gridCol w="329184">
                  <a:extLst>
                    <a:ext uri="{9D8B030D-6E8A-4147-A177-3AD203B41FA5}">
                      <a16:colId xmlns:a16="http://schemas.microsoft.com/office/drawing/2014/main" val="2950215027"/>
                    </a:ext>
                  </a:extLst>
                </a:gridCol>
                <a:gridCol w="329184">
                  <a:extLst>
                    <a:ext uri="{9D8B030D-6E8A-4147-A177-3AD203B41FA5}">
                      <a16:colId xmlns:a16="http://schemas.microsoft.com/office/drawing/2014/main" val="2465760536"/>
                    </a:ext>
                  </a:extLst>
                </a:gridCol>
                <a:gridCol w="329184">
                  <a:extLst>
                    <a:ext uri="{9D8B030D-6E8A-4147-A177-3AD203B41FA5}">
                      <a16:colId xmlns:a16="http://schemas.microsoft.com/office/drawing/2014/main" val="3158157324"/>
                    </a:ext>
                  </a:extLst>
                </a:gridCol>
                <a:gridCol w="329184">
                  <a:extLst>
                    <a:ext uri="{9D8B030D-6E8A-4147-A177-3AD203B41FA5}">
                      <a16:colId xmlns:a16="http://schemas.microsoft.com/office/drawing/2014/main" val="4047588853"/>
                    </a:ext>
                  </a:extLst>
                </a:gridCol>
                <a:gridCol w="329184">
                  <a:extLst>
                    <a:ext uri="{9D8B030D-6E8A-4147-A177-3AD203B41FA5}">
                      <a16:colId xmlns:a16="http://schemas.microsoft.com/office/drawing/2014/main" val="931971498"/>
                    </a:ext>
                  </a:extLst>
                </a:gridCol>
                <a:gridCol w="329184">
                  <a:extLst>
                    <a:ext uri="{9D8B030D-6E8A-4147-A177-3AD203B41FA5}">
                      <a16:colId xmlns:a16="http://schemas.microsoft.com/office/drawing/2014/main" val="2902893961"/>
                    </a:ext>
                  </a:extLst>
                </a:gridCol>
                <a:gridCol w="329184">
                  <a:extLst>
                    <a:ext uri="{9D8B030D-6E8A-4147-A177-3AD203B41FA5}">
                      <a16:colId xmlns:a16="http://schemas.microsoft.com/office/drawing/2014/main" val="1987091676"/>
                    </a:ext>
                  </a:extLst>
                </a:gridCol>
                <a:gridCol w="329184">
                  <a:extLst>
                    <a:ext uri="{9D8B030D-6E8A-4147-A177-3AD203B41FA5}">
                      <a16:colId xmlns:a16="http://schemas.microsoft.com/office/drawing/2014/main" val="3336336292"/>
                    </a:ext>
                  </a:extLst>
                </a:gridCol>
                <a:gridCol w="329184">
                  <a:extLst>
                    <a:ext uri="{9D8B030D-6E8A-4147-A177-3AD203B41FA5}">
                      <a16:colId xmlns:a16="http://schemas.microsoft.com/office/drawing/2014/main" val="1914655152"/>
                    </a:ext>
                  </a:extLst>
                </a:gridCol>
                <a:gridCol w="740664">
                  <a:extLst>
                    <a:ext uri="{9D8B030D-6E8A-4147-A177-3AD203B41FA5}">
                      <a16:colId xmlns:a16="http://schemas.microsoft.com/office/drawing/2014/main" val="265116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12911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- 2025-01-29 09:00:40</a:t>
                      </a:r>
                      <a:r>
                        <a:rPr kumimoji="0" lang="en-US" sz="1000" b="0" i="0" u="none" strike="noStrike" kern="1200" cap="none" spc="0" normalizeH="0" baseline="0" noProof="0">
                          <a:ln>
                            <a:noFill/>
                          </a:ln>
                          <a:solidFill>
                            <a:prstClr val="black"/>
                          </a:solidFill>
                          <a:effectLst/>
                          <a:uLnTx/>
                          <a:uFillTx/>
                          <a:latin typeface="Calibri"/>
                          <a:ea typeface="+mn-ea"/>
                          <a:cs typeface="+mn-cs"/>
                        </a:rPr>
                        <a:t>
 Heute ist internationaler Puzzletag! 🧩 Ist zwar kein 1000-Teiler, aber wir haben trotzdem ein kleines Puzzle für dich gebastelt.
Ohne zu mogeln: Ab welchem Slide hast du unsere Botschaft erraten? 👀
#deutschepost #dhl #internationalerpuzzletag #puzzle #ablageort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https://quintly-eu-image-storage.s3.amazonaws.com/4581112b0727b369a6510451ee603ef7/f9dcb065b3c9b43bf0fe6af0ccfd7554.jpg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P&amp;P_Paketempfang,P&amp;P_Ablageort</a:t>
                      </a:r>
                    </a:p>
                  </a:txBody>
                  <a:tcPr/>
                </a:tc>
                <a:extLst>
                  <a:ext uri="{0D108BD9-81ED-4DB2-BD59-A6C34878D82A}">
                    <a16:rowId xmlns:a16="http://schemas.microsoft.com/office/drawing/2014/main" val="8495662"/>
                  </a:ext>
                </a:extLst>
              </a:tr>
            </a:tbl>
          </a:graphicData>
        </a:graphic>
      </p:graphicFrame>
      <p:sp>
        <p:nvSpPr>
          <p:cNvPr id="4" name="Text Placeholder 3">
            <a:extLst>
              <a:ext uri="{FF2B5EF4-FFF2-40B4-BE49-F238E27FC236}">
                <a16:creationId xmlns:a16="http://schemas.microsoft.com/office/drawing/2014/main" id="{6ADDDBB4-8954-4D50-9FFD-B3B3F7E9584A}"/>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3560167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AE406-26B3-45FA-897F-AD95DC3A1822}"/>
              </a:ext>
            </a:extLst>
          </p:cNvPr>
          <p:cNvSpPr>
            <a:spLocks noGrp="1"/>
          </p:cNvSpPr>
          <p:nvPr>
            <p:ph type="title"/>
          </p:nvPr>
        </p:nvSpPr>
        <p:spPr/>
        <p:txBody>
          <a:bodyPr/>
          <a:lstStyle/>
          <a:p>
            <a:r>
              <a:rPr lang="de-DE"/>
              <a:t>Overall Instagram - Deutsche Post | P&amp;P - 24 of 26</a:t>
            </a:r>
            <a:endParaRPr lang="en-US"/>
          </a:p>
        </p:txBody>
      </p:sp>
      <p:graphicFrame>
        <p:nvGraphicFramePr>
          <p:cNvPr id="5" name="Table Placeholder 4">
            <a:extLst>
              <a:ext uri="{FF2B5EF4-FFF2-40B4-BE49-F238E27FC236}">
                <a16:creationId xmlns:a16="http://schemas.microsoft.com/office/drawing/2014/main" id="{10247790-5D64-40B7-A259-6ABE1CBABD45}"/>
              </a:ext>
            </a:extLst>
          </p:cNvPr>
          <p:cNvGraphicFramePr>
            <a:graphicFrameLocks noGrp="1"/>
          </p:cNvGraphicFramePr>
          <p:nvPr>
            <p:ph type="tbl" sz="quarter" idx="13"/>
            <p:extLst>
              <p:ext uri="{D42A27DB-BD31-4B8C-83A1-F6EECF244321}">
                <p14:modId xmlns:p14="http://schemas.microsoft.com/office/powerpoint/2010/main" val="271209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87125635"/>
                    </a:ext>
                  </a:extLst>
                </a:gridCol>
                <a:gridCol w="822960">
                  <a:extLst>
                    <a:ext uri="{9D8B030D-6E8A-4147-A177-3AD203B41FA5}">
                      <a16:colId xmlns:a16="http://schemas.microsoft.com/office/drawing/2014/main" val="3164763361"/>
                    </a:ext>
                  </a:extLst>
                </a:gridCol>
                <a:gridCol w="329184">
                  <a:extLst>
                    <a:ext uri="{9D8B030D-6E8A-4147-A177-3AD203B41FA5}">
                      <a16:colId xmlns:a16="http://schemas.microsoft.com/office/drawing/2014/main" val="1958647634"/>
                    </a:ext>
                  </a:extLst>
                </a:gridCol>
                <a:gridCol w="329184">
                  <a:extLst>
                    <a:ext uri="{9D8B030D-6E8A-4147-A177-3AD203B41FA5}">
                      <a16:colId xmlns:a16="http://schemas.microsoft.com/office/drawing/2014/main" val="1615418133"/>
                    </a:ext>
                  </a:extLst>
                </a:gridCol>
                <a:gridCol w="329184">
                  <a:extLst>
                    <a:ext uri="{9D8B030D-6E8A-4147-A177-3AD203B41FA5}">
                      <a16:colId xmlns:a16="http://schemas.microsoft.com/office/drawing/2014/main" val="2737348916"/>
                    </a:ext>
                  </a:extLst>
                </a:gridCol>
                <a:gridCol w="329184">
                  <a:extLst>
                    <a:ext uri="{9D8B030D-6E8A-4147-A177-3AD203B41FA5}">
                      <a16:colId xmlns:a16="http://schemas.microsoft.com/office/drawing/2014/main" val="4065589068"/>
                    </a:ext>
                  </a:extLst>
                </a:gridCol>
                <a:gridCol w="329184">
                  <a:extLst>
                    <a:ext uri="{9D8B030D-6E8A-4147-A177-3AD203B41FA5}">
                      <a16:colId xmlns:a16="http://schemas.microsoft.com/office/drawing/2014/main" val="2960277292"/>
                    </a:ext>
                  </a:extLst>
                </a:gridCol>
                <a:gridCol w="329184">
                  <a:extLst>
                    <a:ext uri="{9D8B030D-6E8A-4147-A177-3AD203B41FA5}">
                      <a16:colId xmlns:a16="http://schemas.microsoft.com/office/drawing/2014/main" val="3380873334"/>
                    </a:ext>
                  </a:extLst>
                </a:gridCol>
                <a:gridCol w="329184">
                  <a:extLst>
                    <a:ext uri="{9D8B030D-6E8A-4147-A177-3AD203B41FA5}">
                      <a16:colId xmlns:a16="http://schemas.microsoft.com/office/drawing/2014/main" val="637775958"/>
                    </a:ext>
                  </a:extLst>
                </a:gridCol>
                <a:gridCol w="329184">
                  <a:extLst>
                    <a:ext uri="{9D8B030D-6E8A-4147-A177-3AD203B41FA5}">
                      <a16:colId xmlns:a16="http://schemas.microsoft.com/office/drawing/2014/main" val="1957795835"/>
                    </a:ext>
                  </a:extLst>
                </a:gridCol>
                <a:gridCol w="329184">
                  <a:extLst>
                    <a:ext uri="{9D8B030D-6E8A-4147-A177-3AD203B41FA5}">
                      <a16:colId xmlns:a16="http://schemas.microsoft.com/office/drawing/2014/main" val="4090215121"/>
                    </a:ext>
                  </a:extLst>
                </a:gridCol>
                <a:gridCol w="329184">
                  <a:extLst>
                    <a:ext uri="{9D8B030D-6E8A-4147-A177-3AD203B41FA5}">
                      <a16:colId xmlns:a16="http://schemas.microsoft.com/office/drawing/2014/main" val="1901168446"/>
                    </a:ext>
                  </a:extLst>
                </a:gridCol>
                <a:gridCol w="329184">
                  <a:extLst>
                    <a:ext uri="{9D8B030D-6E8A-4147-A177-3AD203B41FA5}">
                      <a16:colId xmlns:a16="http://schemas.microsoft.com/office/drawing/2014/main" val="195149476"/>
                    </a:ext>
                  </a:extLst>
                </a:gridCol>
                <a:gridCol w="329184">
                  <a:extLst>
                    <a:ext uri="{9D8B030D-6E8A-4147-A177-3AD203B41FA5}">
                      <a16:colId xmlns:a16="http://schemas.microsoft.com/office/drawing/2014/main" val="1063851634"/>
                    </a:ext>
                  </a:extLst>
                </a:gridCol>
                <a:gridCol w="329184">
                  <a:extLst>
                    <a:ext uri="{9D8B030D-6E8A-4147-A177-3AD203B41FA5}">
                      <a16:colId xmlns:a16="http://schemas.microsoft.com/office/drawing/2014/main" val="4084958828"/>
                    </a:ext>
                  </a:extLst>
                </a:gridCol>
                <a:gridCol w="740664">
                  <a:extLst>
                    <a:ext uri="{9D8B030D-6E8A-4147-A177-3AD203B41FA5}">
                      <a16:colId xmlns:a16="http://schemas.microsoft.com/office/drawing/2014/main" val="2363811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4262085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deutschepost_dhl - 2025-01-30 11:00:10</a:t>
                      </a:r>
                      <a:r>
                        <a:rPr kumimoji="0" lang="en-US" sz="1000" b="0" i="0" u="none" strike="noStrike" kern="1200" cap="none" spc="0" normalizeH="0" baseline="0" noProof="0">
                          <a:ln>
                            <a:noFill/>
                          </a:ln>
                          <a:solidFill>
                            <a:prstClr val="black"/>
                          </a:solidFill>
                          <a:effectLst/>
                          <a:uLnTx/>
                          <a:uFillTx/>
                          <a:latin typeface="Calibri"/>
                          <a:ea typeface="+mn-ea"/>
                          <a:cs typeface="+mn-cs"/>
                        </a:rPr>
                        <a:t>
 "Hat hier jemand ein paar Steinchen bestellt?"
📸 @tobibricks 
#lego #legocommunity #dhl #delivery #spielzeug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https://quintly-eu-image-storage.s3.amazonaws.com/4581112b0727b369a6510451ee603ef7/2bed5c461410c6cf76d402c894fbe483.jpg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Entertaining</a:t>
                      </a:r>
                    </a:p>
                  </a:txBody>
                  <a:tcPr/>
                </a:tc>
                <a:extLst>
                  <a:ext uri="{0D108BD9-81ED-4DB2-BD59-A6C34878D82A}">
                    <a16:rowId xmlns:a16="http://schemas.microsoft.com/office/drawing/2014/main" val="3274286450"/>
                  </a:ext>
                </a:extLst>
              </a:tr>
            </a:tbl>
          </a:graphicData>
        </a:graphic>
      </p:graphicFrame>
      <p:sp>
        <p:nvSpPr>
          <p:cNvPr id="4" name="Text Placeholder 3">
            <a:extLst>
              <a:ext uri="{FF2B5EF4-FFF2-40B4-BE49-F238E27FC236}">
                <a16:creationId xmlns:a16="http://schemas.microsoft.com/office/drawing/2014/main" id="{C0AEC111-0BA6-463C-A9CF-908FA81BE6BB}"/>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6407898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1A50A-A380-4306-AC60-9701718C45E3}"/>
              </a:ext>
            </a:extLst>
          </p:cNvPr>
          <p:cNvSpPr>
            <a:spLocks noGrp="1"/>
          </p:cNvSpPr>
          <p:nvPr>
            <p:ph type="title"/>
          </p:nvPr>
        </p:nvSpPr>
        <p:spPr/>
        <p:txBody>
          <a:bodyPr/>
          <a:lstStyle/>
          <a:p>
            <a:r>
              <a:rPr lang="de-DE"/>
              <a:t>Overall Instagram - Deutsche Post | P&amp;P - 25 of 26</a:t>
            </a:r>
            <a:endParaRPr lang="en-US"/>
          </a:p>
        </p:txBody>
      </p:sp>
      <p:graphicFrame>
        <p:nvGraphicFramePr>
          <p:cNvPr id="5" name="Table Placeholder 4">
            <a:extLst>
              <a:ext uri="{FF2B5EF4-FFF2-40B4-BE49-F238E27FC236}">
                <a16:creationId xmlns:a16="http://schemas.microsoft.com/office/drawing/2014/main" id="{D30B2DEE-8579-474E-9576-C52EA58BA69D}"/>
              </a:ext>
            </a:extLst>
          </p:cNvPr>
          <p:cNvGraphicFramePr>
            <a:graphicFrameLocks noGrp="1"/>
          </p:cNvGraphicFramePr>
          <p:nvPr>
            <p:ph type="tbl" sz="quarter" idx="13"/>
            <p:extLst>
              <p:ext uri="{D42A27DB-BD31-4B8C-83A1-F6EECF244321}">
                <p14:modId xmlns:p14="http://schemas.microsoft.com/office/powerpoint/2010/main" val="690438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128427800"/>
                    </a:ext>
                  </a:extLst>
                </a:gridCol>
                <a:gridCol w="822960">
                  <a:extLst>
                    <a:ext uri="{9D8B030D-6E8A-4147-A177-3AD203B41FA5}">
                      <a16:colId xmlns:a16="http://schemas.microsoft.com/office/drawing/2014/main" val="4113862582"/>
                    </a:ext>
                  </a:extLst>
                </a:gridCol>
                <a:gridCol w="329184">
                  <a:extLst>
                    <a:ext uri="{9D8B030D-6E8A-4147-A177-3AD203B41FA5}">
                      <a16:colId xmlns:a16="http://schemas.microsoft.com/office/drawing/2014/main" val="2638954551"/>
                    </a:ext>
                  </a:extLst>
                </a:gridCol>
                <a:gridCol w="329184">
                  <a:extLst>
                    <a:ext uri="{9D8B030D-6E8A-4147-A177-3AD203B41FA5}">
                      <a16:colId xmlns:a16="http://schemas.microsoft.com/office/drawing/2014/main" val="605145852"/>
                    </a:ext>
                  </a:extLst>
                </a:gridCol>
                <a:gridCol w="329184">
                  <a:extLst>
                    <a:ext uri="{9D8B030D-6E8A-4147-A177-3AD203B41FA5}">
                      <a16:colId xmlns:a16="http://schemas.microsoft.com/office/drawing/2014/main" val="177984594"/>
                    </a:ext>
                  </a:extLst>
                </a:gridCol>
                <a:gridCol w="329184">
                  <a:extLst>
                    <a:ext uri="{9D8B030D-6E8A-4147-A177-3AD203B41FA5}">
                      <a16:colId xmlns:a16="http://schemas.microsoft.com/office/drawing/2014/main" val="1758779833"/>
                    </a:ext>
                  </a:extLst>
                </a:gridCol>
                <a:gridCol w="329184">
                  <a:extLst>
                    <a:ext uri="{9D8B030D-6E8A-4147-A177-3AD203B41FA5}">
                      <a16:colId xmlns:a16="http://schemas.microsoft.com/office/drawing/2014/main" val="1470045723"/>
                    </a:ext>
                  </a:extLst>
                </a:gridCol>
                <a:gridCol w="329184">
                  <a:extLst>
                    <a:ext uri="{9D8B030D-6E8A-4147-A177-3AD203B41FA5}">
                      <a16:colId xmlns:a16="http://schemas.microsoft.com/office/drawing/2014/main" val="2148745638"/>
                    </a:ext>
                  </a:extLst>
                </a:gridCol>
                <a:gridCol w="329184">
                  <a:extLst>
                    <a:ext uri="{9D8B030D-6E8A-4147-A177-3AD203B41FA5}">
                      <a16:colId xmlns:a16="http://schemas.microsoft.com/office/drawing/2014/main" val="2304737322"/>
                    </a:ext>
                  </a:extLst>
                </a:gridCol>
                <a:gridCol w="329184">
                  <a:extLst>
                    <a:ext uri="{9D8B030D-6E8A-4147-A177-3AD203B41FA5}">
                      <a16:colId xmlns:a16="http://schemas.microsoft.com/office/drawing/2014/main" val="1992758453"/>
                    </a:ext>
                  </a:extLst>
                </a:gridCol>
                <a:gridCol w="329184">
                  <a:extLst>
                    <a:ext uri="{9D8B030D-6E8A-4147-A177-3AD203B41FA5}">
                      <a16:colId xmlns:a16="http://schemas.microsoft.com/office/drawing/2014/main" val="1711991939"/>
                    </a:ext>
                  </a:extLst>
                </a:gridCol>
                <a:gridCol w="329184">
                  <a:extLst>
                    <a:ext uri="{9D8B030D-6E8A-4147-A177-3AD203B41FA5}">
                      <a16:colId xmlns:a16="http://schemas.microsoft.com/office/drawing/2014/main" val="2432693365"/>
                    </a:ext>
                  </a:extLst>
                </a:gridCol>
                <a:gridCol w="329184">
                  <a:extLst>
                    <a:ext uri="{9D8B030D-6E8A-4147-A177-3AD203B41FA5}">
                      <a16:colId xmlns:a16="http://schemas.microsoft.com/office/drawing/2014/main" val="997060171"/>
                    </a:ext>
                  </a:extLst>
                </a:gridCol>
                <a:gridCol w="329184">
                  <a:extLst>
                    <a:ext uri="{9D8B030D-6E8A-4147-A177-3AD203B41FA5}">
                      <a16:colId xmlns:a16="http://schemas.microsoft.com/office/drawing/2014/main" val="2844995059"/>
                    </a:ext>
                  </a:extLst>
                </a:gridCol>
                <a:gridCol w="329184">
                  <a:extLst>
                    <a:ext uri="{9D8B030D-6E8A-4147-A177-3AD203B41FA5}">
                      <a16:colId xmlns:a16="http://schemas.microsoft.com/office/drawing/2014/main" val="3546601870"/>
                    </a:ext>
                  </a:extLst>
                </a:gridCol>
                <a:gridCol w="740664">
                  <a:extLst>
                    <a:ext uri="{9D8B030D-6E8A-4147-A177-3AD203B41FA5}">
                      <a16:colId xmlns:a16="http://schemas.microsoft.com/office/drawing/2014/main" val="2725162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4148389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- 2025-01-31 09:00:00</a:t>
                      </a:r>
                      <a:r>
                        <a:rPr kumimoji="0" lang="de-DE" sz="1000" b="0" i="0" u="none" strike="noStrike" kern="1200" cap="none" spc="0" normalizeH="0" baseline="0" noProof="0">
                          <a:ln>
                            <a:noFill/>
                          </a:ln>
                          <a:solidFill>
                            <a:prstClr val="black"/>
                          </a:solidFill>
                          <a:effectLst/>
                          <a:uLnTx/>
                          <a:uFillTx/>
                          <a:latin typeface="Calibri"/>
                          <a:ea typeface="+mn-ea"/>
                          <a:cs typeface="+mn-cs"/>
                        </a:rPr>
                        <a:t>
 Anja kennt sich aus – sie fährt die Räder nicht nur wie ein Profi, sondern weiß auch genau, wie man sie richtig belädt. 💪
In Teil 3 unserer ‚Und Abfahrt‘-Reihe zeigt sie Lisa, wie viel Gewicht die Zustell-Trikes maximal tragen können und warum die Kisten hinten am Rad immer verschlossen bleiben müssen. 🌪️
Schau rein und erfahre mehr! 🎞️
#Fahrrad #Zustellung #DeutschePost #UndAbfahrt #DHL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https://quintly-eu-image-storage.s3.amazonaws.com/4581112b0727b369a6510451ee603ef7/bfa3428501489e753ec20cf70f737aee.jpg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P&amp;P_01_TC: Corporate/ Brand,P&amp;P_03_ND: Educational</a:t>
                      </a:r>
                    </a:p>
                  </a:txBody>
                  <a:tcPr/>
                </a:tc>
                <a:extLst>
                  <a:ext uri="{0D108BD9-81ED-4DB2-BD59-A6C34878D82A}">
                    <a16:rowId xmlns:a16="http://schemas.microsoft.com/office/drawing/2014/main" val="1416933830"/>
                  </a:ext>
                </a:extLst>
              </a:tr>
            </a:tbl>
          </a:graphicData>
        </a:graphic>
      </p:graphicFrame>
      <p:sp>
        <p:nvSpPr>
          <p:cNvPr id="4" name="Text Placeholder 3">
            <a:extLst>
              <a:ext uri="{FF2B5EF4-FFF2-40B4-BE49-F238E27FC236}">
                <a16:creationId xmlns:a16="http://schemas.microsoft.com/office/drawing/2014/main" id="{8A601FEE-9EAC-47CF-B10B-DE2A978348FD}"/>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9239031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C961B-53BF-43C2-B880-367AAD73BE1B}"/>
              </a:ext>
            </a:extLst>
          </p:cNvPr>
          <p:cNvSpPr>
            <a:spLocks noGrp="1"/>
          </p:cNvSpPr>
          <p:nvPr>
            <p:ph type="title"/>
          </p:nvPr>
        </p:nvSpPr>
        <p:spPr/>
        <p:txBody>
          <a:bodyPr/>
          <a:lstStyle/>
          <a:p>
            <a:r>
              <a:rPr lang="de-DE"/>
              <a:t>Overall Instagram - Deutsche Post | P&amp;P - 26 of 26</a:t>
            </a:r>
            <a:endParaRPr lang="en-US"/>
          </a:p>
        </p:txBody>
      </p:sp>
      <p:graphicFrame>
        <p:nvGraphicFramePr>
          <p:cNvPr id="5" name="Table Placeholder 4">
            <a:extLst>
              <a:ext uri="{FF2B5EF4-FFF2-40B4-BE49-F238E27FC236}">
                <a16:creationId xmlns:a16="http://schemas.microsoft.com/office/drawing/2014/main" id="{20A8ECF6-71F3-49E7-AF78-07DE24E6B94D}"/>
              </a:ext>
            </a:extLst>
          </p:cNvPr>
          <p:cNvGraphicFramePr>
            <a:graphicFrameLocks noGrp="1"/>
          </p:cNvGraphicFramePr>
          <p:nvPr>
            <p:ph type="tbl" sz="quarter" idx="13"/>
            <p:extLst>
              <p:ext uri="{D42A27DB-BD31-4B8C-83A1-F6EECF244321}">
                <p14:modId xmlns:p14="http://schemas.microsoft.com/office/powerpoint/2010/main" val="3174393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974251255"/>
                    </a:ext>
                  </a:extLst>
                </a:gridCol>
                <a:gridCol w="822960">
                  <a:extLst>
                    <a:ext uri="{9D8B030D-6E8A-4147-A177-3AD203B41FA5}">
                      <a16:colId xmlns:a16="http://schemas.microsoft.com/office/drawing/2014/main" val="268161715"/>
                    </a:ext>
                  </a:extLst>
                </a:gridCol>
                <a:gridCol w="329184">
                  <a:extLst>
                    <a:ext uri="{9D8B030D-6E8A-4147-A177-3AD203B41FA5}">
                      <a16:colId xmlns:a16="http://schemas.microsoft.com/office/drawing/2014/main" val="2800796084"/>
                    </a:ext>
                  </a:extLst>
                </a:gridCol>
                <a:gridCol w="329184">
                  <a:extLst>
                    <a:ext uri="{9D8B030D-6E8A-4147-A177-3AD203B41FA5}">
                      <a16:colId xmlns:a16="http://schemas.microsoft.com/office/drawing/2014/main" val="1681192787"/>
                    </a:ext>
                  </a:extLst>
                </a:gridCol>
                <a:gridCol w="329184">
                  <a:extLst>
                    <a:ext uri="{9D8B030D-6E8A-4147-A177-3AD203B41FA5}">
                      <a16:colId xmlns:a16="http://schemas.microsoft.com/office/drawing/2014/main" val="1694851534"/>
                    </a:ext>
                  </a:extLst>
                </a:gridCol>
                <a:gridCol w="329184">
                  <a:extLst>
                    <a:ext uri="{9D8B030D-6E8A-4147-A177-3AD203B41FA5}">
                      <a16:colId xmlns:a16="http://schemas.microsoft.com/office/drawing/2014/main" val="2666700983"/>
                    </a:ext>
                  </a:extLst>
                </a:gridCol>
                <a:gridCol w="329184">
                  <a:extLst>
                    <a:ext uri="{9D8B030D-6E8A-4147-A177-3AD203B41FA5}">
                      <a16:colId xmlns:a16="http://schemas.microsoft.com/office/drawing/2014/main" val="1930041339"/>
                    </a:ext>
                  </a:extLst>
                </a:gridCol>
                <a:gridCol w="329184">
                  <a:extLst>
                    <a:ext uri="{9D8B030D-6E8A-4147-A177-3AD203B41FA5}">
                      <a16:colId xmlns:a16="http://schemas.microsoft.com/office/drawing/2014/main" val="120454929"/>
                    </a:ext>
                  </a:extLst>
                </a:gridCol>
                <a:gridCol w="329184">
                  <a:extLst>
                    <a:ext uri="{9D8B030D-6E8A-4147-A177-3AD203B41FA5}">
                      <a16:colId xmlns:a16="http://schemas.microsoft.com/office/drawing/2014/main" val="445581742"/>
                    </a:ext>
                  </a:extLst>
                </a:gridCol>
                <a:gridCol w="329184">
                  <a:extLst>
                    <a:ext uri="{9D8B030D-6E8A-4147-A177-3AD203B41FA5}">
                      <a16:colId xmlns:a16="http://schemas.microsoft.com/office/drawing/2014/main" val="1651249806"/>
                    </a:ext>
                  </a:extLst>
                </a:gridCol>
                <a:gridCol w="329184">
                  <a:extLst>
                    <a:ext uri="{9D8B030D-6E8A-4147-A177-3AD203B41FA5}">
                      <a16:colId xmlns:a16="http://schemas.microsoft.com/office/drawing/2014/main" val="3987802767"/>
                    </a:ext>
                  </a:extLst>
                </a:gridCol>
                <a:gridCol w="329184">
                  <a:extLst>
                    <a:ext uri="{9D8B030D-6E8A-4147-A177-3AD203B41FA5}">
                      <a16:colId xmlns:a16="http://schemas.microsoft.com/office/drawing/2014/main" val="912352326"/>
                    </a:ext>
                  </a:extLst>
                </a:gridCol>
                <a:gridCol w="329184">
                  <a:extLst>
                    <a:ext uri="{9D8B030D-6E8A-4147-A177-3AD203B41FA5}">
                      <a16:colId xmlns:a16="http://schemas.microsoft.com/office/drawing/2014/main" val="2960730182"/>
                    </a:ext>
                  </a:extLst>
                </a:gridCol>
                <a:gridCol w="329184">
                  <a:extLst>
                    <a:ext uri="{9D8B030D-6E8A-4147-A177-3AD203B41FA5}">
                      <a16:colId xmlns:a16="http://schemas.microsoft.com/office/drawing/2014/main" val="3658982942"/>
                    </a:ext>
                  </a:extLst>
                </a:gridCol>
                <a:gridCol w="329184">
                  <a:extLst>
                    <a:ext uri="{9D8B030D-6E8A-4147-A177-3AD203B41FA5}">
                      <a16:colId xmlns:a16="http://schemas.microsoft.com/office/drawing/2014/main" val="1517468843"/>
                    </a:ext>
                  </a:extLst>
                </a:gridCol>
                <a:gridCol w="740664">
                  <a:extLst>
                    <a:ext uri="{9D8B030D-6E8A-4147-A177-3AD203B41FA5}">
                      <a16:colId xmlns:a16="http://schemas.microsoft.com/office/drawing/2014/main" val="1925027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Unpaid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Ebi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BioLink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extLst>
                  <a:ext uri="{0D108BD9-81ED-4DB2-BD59-A6C34878D82A}">
                    <a16:rowId xmlns:a16="http://schemas.microsoft.com/office/drawing/2014/main" val="1629362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10398.25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354.25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extLst>
                  <a:ext uri="{0D108BD9-81ED-4DB2-BD59-A6C34878D82A}">
                    <a16:rowId xmlns:a16="http://schemas.microsoft.com/office/drawing/2014/main" val="2752322277"/>
                  </a:ext>
                </a:extLst>
              </a:tr>
            </a:tbl>
          </a:graphicData>
        </a:graphic>
      </p:graphicFrame>
      <p:sp>
        <p:nvSpPr>
          <p:cNvPr id="4" name="Text Placeholder 3">
            <a:extLst>
              <a:ext uri="{FF2B5EF4-FFF2-40B4-BE49-F238E27FC236}">
                <a16:creationId xmlns:a16="http://schemas.microsoft.com/office/drawing/2014/main" id="{CE3309C2-F09D-4120-A86C-F9A20EB81AC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5695854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2E739-C689-4583-909D-76AE57449BDB}"/>
              </a:ext>
            </a:extLst>
          </p:cNvPr>
          <p:cNvSpPr>
            <a:spLocks noGrp="1"/>
          </p:cNvSpPr>
          <p:nvPr>
            <p:ph type="title"/>
          </p:nvPr>
        </p:nvSpPr>
        <p:spPr/>
        <p:txBody>
          <a:bodyPr/>
          <a:lstStyle/>
          <a:p>
            <a:r>
              <a:rPr lang="en-US"/>
              <a:t>Instagram Instagram Story | P&amp;P - 1 of 13</a:t>
            </a:r>
          </a:p>
        </p:txBody>
      </p:sp>
      <p:graphicFrame>
        <p:nvGraphicFramePr>
          <p:cNvPr id="5" name="Table Placeholder 4">
            <a:extLst>
              <a:ext uri="{FF2B5EF4-FFF2-40B4-BE49-F238E27FC236}">
                <a16:creationId xmlns:a16="http://schemas.microsoft.com/office/drawing/2014/main" id="{CFE2BF1D-D3A6-4C1C-91DE-C6F135DA8448}"/>
              </a:ext>
            </a:extLst>
          </p:cNvPr>
          <p:cNvGraphicFramePr>
            <a:graphicFrameLocks noGrp="1"/>
          </p:cNvGraphicFramePr>
          <p:nvPr>
            <p:ph type="tbl" sz="quarter" idx="13"/>
            <p:extLst>
              <p:ext uri="{D42A27DB-BD31-4B8C-83A1-F6EECF244321}">
                <p14:modId xmlns:p14="http://schemas.microsoft.com/office/powerpoint/2010/main" val="307219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73248950"/>
                    </a:ext>
                  </a:extLst>
                </a:gridCol>
                <a:gridCol w="1069848">
                  <a:extLst>
                    <a:ext uri="{9D8B030D-6E8A-4147-A177-3AD203B41FA5}">
                      <a16:colId xmlns:a16="http://schemas.microsoft.com/office/drawing/2014/main" val="3562556293"/>
                    </a:ext>
                  </a:extLst>
                </a:gridCol>
                <a:gridCol w="576072">
                  <a:extLst>
                    <a:ext uri="{9D8B030D-6E8A-4147-A177-3AD203B41FA5}">
                      <a16:colId xmlns:a16="http://schemas.microsoft.com/office/drawing/2014/main" val="3106525274"/>
                    </a:ext>
                  </a:extLst>
                </a:gridCol>
                <a:gridCol w="576072">
                  <a:extLst>
                    <a:ext uri="{9D8B030D-6E8A-4147-A177-3AD203B41FA5}">
                      <a16:colId xmlns:a16="http://schemas.microsoft.com/office/drawing/2014/main" val="3738129599"/>
                    </a:ext>
                  </a:extLst>
                </a:gridCol>
                <a:gridCol w="576072">
                  <a:extLst>
                    <a:ext uri="{9D8B030D-6E8A-4147-A177-3AD203B41FA5}">
                      <a16:colId xmlns:a16="http://schemas.microsoft.com/office/drawing/2014/main" val="1039403157"/>
                    </a:ext>
                  </a:extLst>
                </a:gridCol>
                <a:gridCol w="493776">
                  <a:extLst>
                    <a:ext uri="{9D8B030D-6E8A-4147-A177-3AD203B41FA5}">
                      <a16:colId xmlns:a16="http://schemas.microsoft.com/office/drawing/2014/main" val="2929372526"/>
                    </a:ext>
                  </a:extLst>
                </a:gridCol>
                <a:gridCol w="493776">
                  <a:extLst>
                    <a:ext uri="{9D8B030D-6E8A-4147-A177-3AD203B41FA5}">
                      <a16:colId xmlns:a16="http://schemas.microsoft.com/office/drawing/2014/main" val="816919391"/>
                    </a:ext>
                  </a:extLst>
                </a:gridCol>
                <a:gridCol w="493776">
                  <a:extLst>
                    <a:ext uri="{9D8B030D-6E8A-4147-A177-3AD203B41FA5}">
                      <a16:colId xmlns:a16="http://schemas.microsoft.com/office/drawing/2014/main" val="3507279676"/>
                    </a:ext>
                  </a:extLst>
                </a:gridCol>
                <a:gridCol w="493776">
                  <a:extLst>
                    <a:ext uri="{9D8B030D-6E8A-4147-A177-3AD203B41FA5}">
                      <a16:colId xmlns:a16="http://schemas.microsoft.com/office/drawing/2014/main" val="2495981796"/>
                    </a:ext>
                  </a:extLst>
                </a:gridCol>
                <a:gridCol w="493776">
                  <a:extLst>
                    <a:ext uri="{9D8B030D-6E8A-4147-A177-3AD203B41FA5}">
                      <a16:colId xmlns:a16="http://schemas.microsoft.com/office/drawing/2014/main" val="2142129992"/>
                    </a:ext>
                  </a:extLst>
                </a:gridCol>
                <a:gridCol w="493776">
                  <a:extLst>
                    <a:ext uri="{9D8B030D-6E8A-4147-A177-3AD203B41FA5}">
                      <a16:colId xmlns:a16="http://schemas.microsoft.com/office/drawing/2014/main" val="766821793"/>
                    </a:ext>
                  </a:extLst>
                </a:gridCol>
                <a:gridCol w="493776">
                  <a:extLst>
                    <a:ext uri="{9D8B030D-6E8A-4147-A177-3AD203B41FA5}">
                      <a16:colId xmlns:a16="http://schemas.microsoft.com/office/drawing/2014/main" val="4286414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1977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- 2025-01-02 15:27:47</a:t>
                      </a:r>
                      <a:r>
                        <a:rPr kumimoji="0" lang="de-DE" sz="1000" b="0" i="0" u="none" strike="noStrike" kern="1200" cap="none" spc="0" normalizeH="0" baseline="0" noProof="0">
                          <a:ln>
                            <a:noFill/>
                          </a:ln>
                          <a:solidFill>
                            <a:prstClr val="black"/>
                          </a:solidFill>
                          <a:effectLst/>
                          <a:uLnTx/>
                          <a:uFillTx/>
                          <a:latin typeface="Calibri"/>
                          <a:ea typeface="+mn-ea"/>
                          <a:cs typeface="+mn-cs"/>
                        </a:rPr>
                        <a:t>
 Frohes Neues!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https://quintly-eu-image-storage.s3.amazonaws.com/4581112b0727b369a6510451ee603ef7/594e0ffd9bf09d054b82b5f870955ff1.jpg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extLst>
                  <a:ext uri="{0D108BD9-81ED-4DB2-BD59-A6C34878D82A}">
                    <a16:rowId xmlns:a16="http://schemas.microsoft.com/office/drawing/2014/main" val="3004912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- 2025-01-02 15:32:18</a:t>
                      </a:r>
                      <a:r>
                        <a:rPr kumimoji="0" lang="de-DE" sz="1000" b="0" i="0" u="none" strike="noStrike" kern="1200" cap="none" spc="0" normalizeH="0" baseline="0" noProof="0">
                          <a:ln>
                            <a:noFill/>
                          </a:ln>
                          <a:solidFill>
                            <a:prstClr val="black"/>
                          </a:solidFill>
                          <a:effectLst/>
                          <a:uLnTx/>
                          <a:uFillTx/>
                          <a:latin typeface="Calibri"/>
                          <a:ea typeface="+mn-ea"/>
                          <a:cs typeface="+mn-cs"/>
                        </a:rPr>
                        <a:t>
 Der heilige Linus?
Stimmt wirklich!</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https://quintly-eu-image-storage.s3.amazonaws.com/4581112b0727b369a6510451ee603ef7/50ff0565de9a4c83cb056b9297d11a05.jpg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extLst>
                  <a:ext uri="{0D108BD9-81ED-4DB2-BD59-A6C34878D82A}">
                    <a16:rowId xmlns:a16="http://schemas.microsoft.com/office/drawing/2014/main" val="287110761"/>
                  </a:ext>
                </a:extLst>
              </a:tr>
            </a:tbl>
          </a:graphicData>
        </a:graphic>
      </p:graphicFrame>
      <p:sp>
        <p:nvSpPr>
          <p:cNvPr id="4" name="Text Placeholder 3">
            <a:extLst>
              <a:ext uri="{FF2B5EF4-FFF2-40B4-BE49-F238E27FC236}">
                <a16:creationId xmlns:a16="http://schemas.microsoft.com/office/drawing/2014/main" id="{9CDDBE25-1018-4559-8F30-3C6FAE1B4A40}"/>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5369285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95BEC-8C80-41ED-A960-5F6A2D2CFE61}"/>
              </a:ext>
            </a:extLst>
          </p:cNvPr>
          <p:cNvSpPr>
            <a:spLocks noGrp="1"/>
          </p:cNvSpPr>
          <p:nvPr>
            <p:ph type="title"/>
          </p:nvPr>
        </p:nvSpPr>
        <p:spPr/>
        <p:txBody>
          <a:bodyPr/>
          <a:lstStyle/>
          <a:p>
            <a:r>
              <a:rPr lang="en-US"/>
              <a:t>Instagram Instagram Story | P&amp;P - 2 of 13</a:t>
            </a:r>
          </a:p>
        </p:txBody>
      </p:sp>
      <p:graphicFrame>
        <p:nvGraphicFramePr>
          <p:cNvPr id="5" name="Table Placeholder 4">
            <a:extLst>
              <a:ext uri="{FF2B5EF4-FFF2-40B4-BE49-F238E27FC236}">
                <a16:creationId xmlns:a16="http://schemas.microsoft.com/office/drawing/2014/main" id="{EE447A10-5411-4EAA-9707-7BE55711B605}"/>
              </a:ext>
            </a:extLst>
          </p:cNvPr>
          <p:cNvGraphicFramePr>
            <a:graphicFrameLocks noGrp="1"/>
          </p:cNvGraphicFramePr>
          <p:nvPr>
            <p:ph type="tbl" sz="quarter" idx="13"/>
            <p:extLst>
              <p:ext uri="{D42A27DB-BD31-4B8C-83A1-F6EECF244321}">
                <p14:modId xmlns:p14="http://schemas.microsoft.com/office/powerpoint/2010/main" val="425666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46324678"/>
                    </a:ext>
                  </a:extLst>
                </a:gridCol>
                <a:gridCol w="1069848">
                  <a:extLst>
                    <a:ext uri="{9D8B030D-6E8A-4147-A177-3AD203B41FA5}">
                      <a16:colId xmlns:a16="http://schemas.microsoft.com/office/drawing/2014/main" val="492383565"/>
                    </a:ext>
                  </a:extLst>
                </a:gridCol>
                <a:gridCol w="576072">
                  <a:extLst>
                    <a:ext uri="{9D8B030D-6E8A-4147-A177-3AD203B41FA5}">
                      <a16:colId xmlns:a16="http://schemas.microsoft.com/office/drawing/2014/main" val="4145621046"/>
                    </a:ext>
                  </a:extLst>
                </a:gridCol>
                <a:gridCol w="576072">
                  <a:extLst>
                    <a:ext uri="{9D8B030D-6E8A-4147-A177-3AD203B41FA5}">
                      <a16:colId xmlns:a16="http://schemas.microsoft.com/office/drawing/2014/main" val="3184740270"/>
                    </a:ext>
                  </a:extLst>
                </a:gridCol>
                <a:gridCol w="576072">
                  <a:extLst>
                    <a:ext uri="{9D8B030D-6E8A-4147-A177-3AD203B41FA5}">
                      <a16:colId xmlns:a16="http://schemas.microsoft.com/office/drawing/2014/main" val="119021258"/>
                    </a:ext>
                  </a:extLst>
                </a:gridCol>
                <a:gridCol w="493776">
                  <a:extLst>
                    <a:ext uri="{9D8B030D-6E8A-4147-A177-3AD203B41FA5}">
                      <a16:colId xmlns:a16="http://schemas.microsoft.com/office/drawing/2014/main" val="1055933588"/>
                    </a:ext>
                  </a:extLst>
                </a:gridCol>
                <a:gridCol w="493776">
                  <a:extLst>
                    <a:ext uri="{9D8B030D-6E8A-4147-A177-3AD203B41FA5}">
                      <a16:colId xmlns:a16="http://schemas.microsoft.com/office/drawing/2014/main" val="1116775075"/>
                    </a:ext>
                  </a:extLst>
                </a:gridCol>
                <a:gridCol w="493776">
                  <a:extLst>
                    <a:ext uri="{9D8B030D-6E8A-4147-A177-3AD203B41FA5}">
                      <a16:colId xmlns:a16="http://schemas.microsoft.com/office/drawing/2014/main" val="1846887497"/>
                    </a:ext>
                  </a:extLst>
                </a:gridCol>
                <a:gridCol w="493776">
                  <a:extLst>
                    <a:ext uri="{9D8B030D-6E8A-4147-A177-3AD203B41FA5}">
                      <a16:colId xmlns:a16="http://schemas.microsoft.com/office/drawing/2014/main" val="465679664"/>
                    </a:ext>
                  </a:extLst>
                </a:gridCol>
                <a:gridCol w="493776">
                  <a:extLst>
                    <a:ext uri="{9D8B030D-6E8A-4147-A177-3AD203B41FA5}">
                      <a16:colId xmlns:a16="http://schemas.microsoft.com/office/drawing/2014/main" val="1251094272"/>
                    </a:ext>
                  </a:extLst>
                </a:gridCol>
                <a:gridCol w="493776">
                  <a:extLst>
                    <a:ext uri="{9D8B030D-6E8A-4147-A177-3AD203B41FA5}">
                      <a16:colId xmlns:a16="http://schemas.microsoft.com/office/drawing/2014/main" val="63442830"/>
                    </a:ext>
                  </a:extLst>
                </a:gridCol>
                <a:gridCol w="493776">
                  <a:extLst>
                    <a:ext uri="{9D8B030D-6E8A-4147-A177-3AD203B41FA5}">
                      <a16:colId xmlns:a16="http://schemas.microsoft.com/office/drawing/2014/main" val="1906197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88819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- 2025-01-02 15:34:07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https://quintly-eu-image-storage.s3.amazonaws.com/4581112b0727b369a6510451ee603ef7/060231e10e298a8b57d2b4e2269cf12f.jpg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extLst>
                  <a:ext uri="{0D108BD9-81ED-4DB2-BD59-A6C34878D82A}">
                    <a16:rowId xmlns:a16="http://schemas.microsoft.com/office/drawing/2014/main" val="3858445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- 2025-01-02 15:56:07</a:t>
                      </a:r>
                      <a:r>
                        <a:rPr kumimoji="0" lang="de-DE" sz="1000" b="0" i="0" u="none" strike="noStrike" kern="1200" cap="none" spc="0" normalizeH="0" baseline="0" noProof="0">
                          <a:ln>
                            <a:noFill/>
                          </a:ln>
                          <a:solidFill>
                            <a:prstClr val="black"/>
                          </a:solidFill>
                          <a:effectLst/>
                          <a:uLnTx/>
                          <a:uFillTx/>
                          <a:latin typeface="Calibri"/>
                          <a:ea typeface="+mn-ea"/>
                          <a:cs typeface="+mn-cs"/>
                        </a:rPr>
                        <a:t>
 Ruhrpottromantik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https://quintly-eu-image-storage.s3.amazonaws.com/4581112b0727b369a6510451ee603ef7/710861ea22f2c7513d507cf24ea48b04.jpg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extLst>
                  <a:ext uri="{0D108BD9-81ED-4DB2-BD59-A6C34878D82A}">
                    <a16:rowId xmlns:a16="http://schemas.microsoft.com/office/drawing/2014/main" val="3131501548"/>
                  </a:ext>
                </a:extLst>
              </a:tr>
            </a:tbl>
          </a:graphicData>
        </a:graphic>
      </p:graphicFrame>
      <p:sp>
        <p:nvSpPr>
          <p:cNvPr id="4" name="Text Placeholder 3">
            <a:extLst>
              <a:ext uri="{FF2B5EF4-FFF2-40B4-BE49-F238E27FC236}">
                <a16:creationId xmlns:a16="http://schemas.microsoft.com/office/drawing/2014/main" id="{DE1CC3C4-AAA9-49AB-9B8C-1BEA735A53F3}"/>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42328846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F60F20-F09B-46EB-A491-8C1F9A374F2C}"/>
              </a:ext>
            </a:extLst>
          </p:cNvPr>
          <p:cNvSpPr>
            <a:spLocks noGrp="1"/>
          </p:cNvSpPr>
          <p:nvPr>
            <p:ph type="title"/>
          </p:nvPr>
        </p:nvSpPr>
        <p:spPr/>
        <p:txBody>
          <a:bodyPr/>
          <a:lstStyle/>
          <a:p>
            <a:r>
              <a:rPr lang="en-US"/>
              <a:t>Instagram Instagram Story | P&amp;P - 3 of 13</a:t>
            </a:r>
          </a:p>
        </p:txBody>
      </p:sp>
      <p:graphicFrame>
        <p:nvGraphicFramePr>
          <p:cNvPr id="5" name="Table Placeholder 4">
            <a:extLst>
              <a:ext uri="{FF2B5EF4-FFF2-40B4-BE49-F238E27FC236}">
                <a16:creationId xmlns:a16="http://schemas.microsoft.com/office/drawing/2014/main" id="{10BF4C2B-8DF5-48DC-A4D7-CC7660EC9ACA}"/>
              </a:ext>
            </a:extLst>
          </p:cNvPr>
          <p:cNvGraphicFramePr>
            <a:graphicFrameLocks noGrp="1"/>
          </p:cNvGraphicFramePr>
          <p:nvPr>
            <p:ph type="tbl" sz="quarter" idx="13"/>
            <p:extLst>
              <p:ext uri="{D42A27DB-BD31-4B8C-83A1-F6EECF244321}">
                <p14:modId xmlns:p14="http://schemas.microsoft.com/office/powerpoint/2010/main" val="2074585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60636864"/>
                    </a:ext>
                  </a:extLst>
                </a:gridCol>
                <a:gridCol w="1069848">
                  <a:extLst>
                    <a:ext uri="{9D8B030D-6E8A-4147-A177-3AD203B41FA5}">
                      <a16:colId xmlns:a16="http://schemas.microsoft.com/office/drawing/2014/main" val="3268525175"/>
                    </a:ext>
                  </a:extLst>
                </a:gridCol>
                <a:gridCol w="576072">
                  <a:extLst>
                    <a:ext uri="{9D8B030D-6E8A-4147-A177-3AD203B41FA5}">
                      <a16:colId xmlns:a16="http://schemas.microsoft.com/office/drawing/2014/main" val="129353562"/>
                    </a:ext>
                  </a:extLst>
                </a:gridCol>
                <a:gridCol w="576072">
                  <a:extLst>
                    <a:ext uri="{9D8B030D-6E8A-4147-A177-3AD203B41FA5}">
                      <a16:colId xmlns:a16="http://schemas.microsoft.com/office/drawing/2014/main" val="2455688727"/>
                    </a:ext>
                  </a:extLst>
                </a:gridCol>
                <a:gridCol w="576072">
                  <a:extLst>
                    <a:ext uri="{9D8B030D-6E8A-4147-A177-3AD203B41FA5}">
                      <a16:colId xmlns:a16="http://schemas.microsoft.com/office/drawing/2014/main" val="2696573290"/>
                    </a:ext>
                  </a:extLst>
                </a:gridCol>
                <a:gridCol w="493776">
                  <a:extLst>
                    <a:ext uri="{9D8B030D-6E8A-4147-A177-3AD203B41FA5}">
                      <a16:colId xmlns:a16="http://schemas.microsoft.com/office/drawing/2014/main" val="126902802"/>
                    </a:ext>
                  </a:extLst>
                </a:gridCol>
                <a:gridCol w="493776">
                  <a:extLst>
                    <a:ext uri="{9D8B030D-6E8A-4147-A177-3AD203B41FA5}">
                      <a16:colId xmlns:a16="http://schemas.microsoft.com/office/drawing/2014/main" val="1190245855"/>
                    </a:ext>
                  </a:extLst>
                </a:gridCol>
                <a:gridCol w="493776">
                  <a:extLst>
                    <a:ext uri="{9D8B030D-6E8A-4147-A177-3AD203B41FA5}">
                      <a16:colId xmlns:a16="http://schemas.microsoft.com/office/drawing/2014/main" val="2532319589"/>
                    </a:ext>
                  </a:extLst>
                </a:gridCol>
                <a:gridCol w="493776">
                  <a:extLst>
                    <a:ext uri="{9D8B030D-6E8A-4147-A177-3AD203B41FA5}">
                      <a16:colId xmlns:a16="http://schemas.microsoft.com/office/drawing/2014/main" val="1702707262"/>
                    </a:ext>
                  </a:extLst>
                </a:gridCol>
                <a:gridCol w="493776">
                  <a:extLst>
                    <a:ext uri="{9D8B030D-6E8A-4147-A177-3AD203B41FA5}">
                      <a16:colId xmlns:a16="http://schemas.microsoft.com/office/drawing/2014/main" val="1709170479"/>
                    </a:ext>
                  </a:extLst>
                </a:gridCol>
                <a:gridCol w="493776">
                  <a:extLst>
                    <a:ext uri="{9D8B030D-6E8A-4147-A177-3AD203B41FA5}">
                      <a16:colId xmlns:a16="http://schemas.microsoft.com/office/drawing/2014/main" val="865241719"/>
                    </a:ext>
                  </a:extLst>
                </a:gridCol>
                <a:gridCol w="493776">
                  <a:extLst>
                    <a:ext uri="{9D8B030D-6E8A-4147-A177-3AD203B41FA5}">
                      <a16:colId xmlns:a16="http://schemas.microsoft.com/office/drawing/2014/main" val="344375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58231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- 2025-01-03 12:35:13</a:t>
                      </a:r>
                      <a:r>
                        <a:rPr kumimoji="0" lang="de-DE" sz="1000" b="0" i="0" u="none" strike="noStrike" kern="1200" cap="none" spc="0" normalizeH="0" baseline="0" noProof="0">
                          <a:ln>
                            <a:noFill/>
                          </a:ln>
                          <a:solidFill>
                            <a:prstClr val="black"/>
                          </a:solidFill>
                          <a:effectLst/>
                          <a:uLnTx/>
                          <a:uFillTx/>
                          <a:latin typeface="Calibri"/>
                          <a:ea typeface="+mn-ea"/>
                          <a:cs typeface="+mn-cs"/>
                        </a:rPr>
                        <a:t>
 Sagt da jemand Winter Wonderland?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https://quintly-eu-image-storage.s3.amazonaws.com/4581112b0727b369a6510451ee603ef7/30156cd443144e8b451a5bc7268b5148.jpg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214584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- 2025-01-06 11:36:10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https://quintly-eu-image-storage.s3.amazonaws.com/4581112b0727b369a6510451ee603ef7/eb74e6325b5c718c76663c6fc18b6254.jpg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2424357221"/>
                  </a:ext>
                </a:extLst>
              </a:tr>
            </a:tbl>
          </a:graphicData>
        </a:graphic>
      </p:graphicFrame>
      <p:sp>
        <p:nvSpPr>
          <p:cNvPr id="4" name="Text Placeholder 3">
            <a:extLst>
              <a:ext uri="{FF2B5EF4-FFF2-40B4-BE49-F238E27FC236}">
                <a16:creationId xmlns:a16="http://schemas.microsoft.com/office/drawing/2014/main" id="{10FD459A-0821-4882-A9CE-0F11E9A4FF61}"/>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8596406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20FB4-20F5-4F7F-ABB9-87759A7955DA}"/>
              </a:ext>
            </a:extLst>
          </p:cNvPr>
          <p:cNvSpPr>
            <a:spLocks noGrp="1"/>
          </p:cNvSpPr>
          <p:nvPr>
            <p:ph type="title"/>
          </p:nvPr>
        </p:nvSpPr>
        <p:spPr/>
        <p:txBody>
          <a:bodyPr/>
          <a:lstStyle/>
          <a:p>
            <a:r>
              <a:rPr lang="en-US"/>
              <a:t>Instagram Instagram Story | P&amp;P - 4 of 13</a:t>
            </a:r>
          </a:p>
        </p:txBody>
      </p:sp>
      <p:graphicFrame>
        <p:nvGraphicFramePr>
          <p:cNvPr id="5" name="Table Placeholder 4">
            <a:extLst>
              <a:ext uri="{FF2B5EF4-FFF2-40B4-BE49-F238E27FC236}">
                <a16:creationId xmlns:a16="http://schemas.microsoft.com/office/drawing/2014/main" id="{F7DC88F6-CDDB-454E-B210-05CF02F7B4DD}"/>
              </a:ext>
            </a:extLst>
          </p:cNvPr>
          <p:cNvGraphicFramePr>
            <a:graphicFrameLocks noGrp="1"/>
          </p:cNvGraphicFramePr>
          <p:nvPr>
            <p:ph type="tbl" sz="quarter" idx="13"/>
            <p:extLst>
              <p:ext uri="{D42A27DB-BD31-4B8C-83A1-F6EECF244321}">
                <p14:modId xmlns:p14="http://schemas.microsoft.com/office/powerpoint/2010/main" val="333227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221337278"/>
                    </a:ext>
                  </a:extLst>
                </a:gridCol>
                <a:gridCol w="1069848">
                  <a:extLst>
                    <a:ext uri="{9D8B030D-6E8A-4147-A177-3AD203B41FA5}">
                      <a16:colId xmlns:a16="http://schemas.microsoft.com/office/drawing/2014/main" val="4081215114"/>
                    </a:ext>
                  </a:extLst>
                </a:gridCol>
                <a:gridCol w="576072">
                  <a:extLst>
                    <a:ext uri="{9D8B030D-6E8A-4147-A177-3AD203B41FA5}">
                      <a16:colId xmlns:a16="http://schemas.microsoft.com/office/drawing/2014/main" val="2786507009"/>
                    </a:ext>
                  </a:extLst>
                </a:gridCol>
                <a:gridCol w="576072">
                  <a:extLst>
                    <a:ext uri="{9D8B030D-6E8A-4147-A177-3AD203B41FA5}">
                      <a16:colId xmlns:a16="http://schemas.microsoft.com/office/drawing/2014/main" val="1629308277"/>
                    </a:ext>
                  </a:extLst>
                </a:gridCol>
                <a:gridCol w="576072">
                  <a:extLst>
                    <a:ext uri="{9D8B030D-6E8A-4147-A177-3AD203B41FA5}">
                      <a16:colId xmlns:a16="http://schemas.microsoft.com/office/drawing/2014/main" val="831809272"/>
                    </a:ext>
                  </a:extLst>
                </a:gridCol>
                <a:gridCol w="493776">
                  <a:extLst>
                    <a:ext uri="{9D8B030D-6E8A-4147-A177-3AD203B41FA5}">
                      <a16:colId xmlns:a16="http://schemas.microsoft.com/office/drawing/2014/main" val="2622953013"/>
                    </a:ext>
                  </a:extLst>
                </a:gridCol>
                <a:gridCol w="493776">
                  <a:extLst>
                    <a:ext uri="{9D8B030D-6E8A-4147-A177-3AD203B41FA5}">
                      <a16:colId xmlns:a16="http://schemas.microsoft.com/office/drawing/2014/main" val="2003187453"/>
                    </a:ext>
                  </a:extLst>
                </a:gridCol>
                <a:gridCol w="493776">
                  <a:extLst>
                    <a:ext uri="{9D8B030D-6E8A-4147-A177-3AD203B41FA5}">
                      <a16:colId xmlns:a16="http://schemas.microsoft.com/office/drawing/2014/main" val="2264049814"/>
                    </a:ext>
                  </a:extLst>
                </a:gridCol>
                <a:gridCol w="493776">
                  <a:extLst>
                    <a:ext uri="{9D8B030D-6E8A-4147-A177-3AD203B41FA5}">
                      <a16:colId xmlns:a16="http://schemas.microsoft.com/office/drawing/2014/main" val="1014497654"/>
                    </a:ext>
                  </a:extLst>
                </a:gridCol>
                <a:gridCol w="493776">
                  <a:extLst>
                    <a:ext uri="{9D8B030D-6E8A-4147-A177-3AD203B41FA5}">
                      <a16:colId xmlns:a16="http://schemas.microsoft.com/office/drawing/2014/main" val="3467188509"/>
                    </a:ext>
                  </a:extLst>
                </a:gridCol>
                <a:gridCol w="493776">
                  <a:extLst>
                    <a:ext uri="{9D8B030D-6E8A-4147-A177-3AD203B41FA5}">
                      <a16:colId xmlns:a16="http://schemas.microsoft.com/office/drawing/2014/main" val="2133133180"/>
                    </a:ext>
                  </a:extLst>
                </a:gridCol>
                <a:gridCol w="493776">
                  <a:extLst>
                    <a:ext uri="{9D8B030D-6E8A-4147-A177-3AD203B41FA5}">
                      <a16:colId xmlns:a16="http://schemas.microsoft.com/office/drawing/2014/main" val="397638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7170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- 2025-01-06 16:58:00</a:t>
                      </a:r>
                      <a:r>
                        <a:rPr kumimoji="0" lang="de-DE" sz="1000" b="0" i="0" u="none" strike="noStrike" kern="1200" cap="none" spc="0" normalizeH="0" baseline="0" noProof="0">
                          <a:ln>
                            <a:noFill/>
                          </a:ln>
                          <a:solidFill>
                            <a:prstClr val="black"/>
                          </a:solidFill>
                          <a:effectLst/>
                          <a:uLnTx/>
                          <a:uFillTx/>
                          <a:latin typeface="Calibri"/>
                          <a:ea typeface="+mn-ea"/>
                          <a:cs typeface="+mn-cs"/>
                        </a:rPr>
                        <a:t>
 Schönen Feierabend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https://quintly-eu-image-storage.s3.amazonaws.com/4581112b0727b369a6510451ee603ef7/56c821311d0cc2c05391073aa3d6c961.jpg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extLst>
                  <a:ext uri="{0D108BD9-81ED-4DB2-BD59-A6C34878D82A}">
                    <a16:rowId xmlns:a16="http://schemas.microsoft.com/office/drawing/2014/main" val="2919844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- 2025-01-07 17:54:07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https://quintly-eu-image-storage.s3.amazonaws.com/4581112b0727b369a6510451ee603ef7/fe837c36f454df7f031886235b97c173.jpg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3161025637"/>
                  </a:ext>
                </a:extLst>
              </a:tr>
            </a:tbl>
          </a:graphicData>
        </a:graphic>
      </p:graphicFrame>
      <p:sp>
        <p:nvSpPr>
          <p:cNvPr id="4" name="Text Placeholder 3">
            <a:extLst>
              <a:ext uri="{FF2B5EF4-FFF2-40B4-BE49-F238E27FC236}">
                <a16:creationId xmlns:a16="http://schemas.microsoft.com/office/drawing/2014/main" id="{DE0172B9-5459-44E4-BA62-0BE957028B84}"/>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0158468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9159A-8239-4AAB-B015-C372FAF696D2}"/>
              </a:ext>
            </a:extLst>
          </p:cNvPr>
          <p:cNvSpPr>
            <a:spLocks noGrp="1"/>
          </p:cNvSpPr>
          <p:nvPr>
            <p:ph type="title"/>
          </p:nvPr>
        </p:nvSpPr>
        <p:spPr/>
        <p:txBody>
          <a:bodyPr/>
          <a:lstStyle/>
          <a:p>
            <a:r>
              <a:rPr lang="en-US"/>
              <a:t>Instagram Instagram Story | P&amp;P - 5 of 13</a:t>
            </a:r>
          </a:p>
        </p:txBody>
      </p:sp>
      <p:graphicFrame>
        <p:nvGraphicFramePr>
          <p:cNvPr id="5" name="Table Placeholder 4">
            <a:extLst>
              <a:ext uri="{FF2B5EF4-FFF2-40B4-BE49-F238E27FC236}">
                <a16:creationId xmlns:a16="http://schemas.microsoft.com/office/drawing/2014/main" id="{E6720AD6-8C55-4AD2-8749-FA7AF6D9D5F1}"/>
              </a:ext>
            </a:extLst>
          </p:cNvPr>
          <p:cNvGraphicFramePr>
            <a:graphicFrameLocks noGrp="1"/>
          </p:cNvGraphicFramePr>
          <p:nvPr>
            <p:ph type="tbl" sz="quarter" idx="13"/>
            <p:extLst>
              <p:ext uri="{D42A27DB-BD31-4B8C-83A1-F6EECF244321}">
                <p14:modId xmlns:p14="http://schemas.microsoft.com/office/powerpoint/2010/main" val="1645443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08365017"/>
                    </a:ext>
                  </a:extLst>
                </a:gridCol>
                <a:gridCol w="1069848">
                  <a:extLst>
                    <a:ext uri="{9D8B030D-6E8A-4147-A177-3AD203B41FA5}">
                      <a16:colId xmlns:a16="http://schemas.microsoft.com/office/drawing/2014/main" val="90358035"/>
                    </a:ext>
                  </a:extLst>
                </a:gridCol>
                <a:gridCol w="576072">
                  <a:extLst>
                    <a:ext uri="{9D8B030D-6E8A-4147-A177-3AD203B41FA5}">
                      <a16:colId xmlns:a16="http://schemas.microsoft.com/office/drawing/2014/main" val="1922631383"/>
                    </a:ext>
                  </a:extLst>
                </a:gridCol>
                <a:gridCol w="576072">
                  <a:extLst>
                    <a:ext uri="{9D8B030D-6E8A-4147-A177-3AD203B41FA5}">
                      <a16:colId xmlns:a16="http://schemas.microsoft.com/office/drawing/2014/main" val="3222687512"/>
                    </a:ext>
                  </a:extLst>
                </a:gridCol>
                <a:gridCol w="576072">
                  <a:extLst>
                    <a:ext uri="{9D8B030D-6E8A-4147-A177-3AD203B41FA5}">
                      <a16:colId xmlns:a16="http://schemas.microsoft.com/office/drawing/2014/main" val="1944021596"/>
                    </a:ext>
                  </a:extLst>
                </a:gridCol>
                <a:gridCol w="493776">
                  <a:extLst>
                    <a:ext uri="{9D8B030D-6E8A-4147-A177-3AD203B41FA5}">
                      <a16:colId xmlns:a16="http://schemas.microsoft.com/office/drawing/2014/main" val="1802553142"/>
                    </a:ext>
                  </a:extLst>
                </a:gridCol>
                <a:gridCol w="493776">
                  <a:extLst>
                    <a:ext uri="{9D8B030D-6E8A-4147-A177-3AD203B41FA5}">
                      <a16:colId xmlns:a16="http://schemas.microsoft.com/office/drawing/2014/main" val="1267216067"/>
                    </a:ext>
                  </a:extLst>
                </a:gridCol>
                <a:gridCol w="493776">
                  <a:extLst>
                    <a:ext uri="{9D8B030D-6E8A-4147-A177-3AD203B41FA5}">
                      <a16:colId xmlns:a16="http://schemas.microsoft.com/office/drawing/2014/main" val="3414711273"/>
                    </a:ext>
                  </a:extLst>
                </a:gridCol>
                <a:gridCol w="493776">
                  <a:extLst>
                    <a:ext uri="{9D8B030D-6E8A-4147-A177-3AD203B41FA5}">
                      <a16:colId xmlns:a16="http://schemas.microsoft.com/office/drawing/2014/main" val="1434463940"/>
                    </a:ext>
                  </a:extLst>
                </a:gridCol>
                <a:gridCol w="493776">
                  <a:extLst>
                    <a:ext uri="{9D8B030D-6E8A-4147-A177-3AD203B41FA5}">
                      <a16:colId xmlns:a16="http://schemas.microsoft.com/office/drawing/2014/main" val="787542778"/>
                    </a:ext>
                  </a:extLst>
                </a:gridCol>
                <a:gridCol w="493776">
                  <a:extLst>
                    <a:ext uri="{9D8B030D-6E8A-4147-A177-3AD203B41FA5}">
                      <a16:colId xmlns:a16="http://schemas.microsoft.com/office/drawing/2014/main" val="4185950150"/>
                    </a:ext>
                  </a:extLst>
                </a:gridCol>
                <a:gridCol w="493776">
                  <a:extLst>
                    <a:ext uri="{9D8B030D-6E8A-4147-A177-3AD203B41FA5}">
                      <a16:colId xmlns:a16="http://schemas.microsoft.com/office/drawing/2014/main" val="1832304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05526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- 2025-01-08 11:18:20</a:t>
                      </a:r>
                      <a:r>
                        <a:rPr kumimoji="0" lang="de-DE" sz="1000" b="0" i="0" u="none" strike="noStrike" kern="1200" cap="none" spc="0" normalizeH="0" baseline="0" noProof="0">
                          <a:ln>
                            <a:noFill/>
                          </a:ln>
                          <a:solidFill>
                            <a:prstClr val="black"/>
                          </a:solidFill>
                          <a:effectLst/>
                          <a:uLnTx/>
                          <a:uFillTx/>
                          <a:latin typeface="Calibri"/>
                          <a:ea typeface="+mn-ea"/>
                          <a:cs typeface="+mn-cs"/>
                        </a:rPr>
                        <a:t>
 Leidenschaft, die unter die Haut geht🫶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https://quintly-eu-image-storage.s3.amazonaws.com/4581112b0727b369a6510451ee603ef7/64f103bfb81bf3838ebe18ee5a365972.jpg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extLst>
                  <a:ext uri="{0D108BD9-81ED-4DB2-BD59-A6C34878D82A}">
                    <a16:rowId xmlns:a16="http://schemas.microsoft.com/office/drawing/2014/main" val="389202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- 2025-01-08 11:20:17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https://quintly-eu-image-storage.s3.amazonaws.com/4581112b0727b369a6510451ee603ef7/03472b20caaa2351fca0c15ac7ba9cfe.jpg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extLst>
                  <a:ext uri="{0D108BD9-81ED-4DB2-BD59-A6C34878D82A}">
                    <a16:rowId xmlns:a16="http://schemas.microsoft.com/office/drawing/2014/main" val="2604311893"/>
                  </a:ext>
                </a:extLst>
              </a:tr>
            </a:tbl>
          </a:graphicData>
        </a:graphic>
      </p:graphicFrame>
      <p:sp>
        <p:nvSpPr>
          <p:cNvPr id="4" name="Text Placeholder 3">
            <a:extLst>
              <a:ext uri="{FF2B5EF4-FFF2-40B4-BE49-F238E27FC236}">
                <a16:creationId xmlns:a16="http://schemas.microsoft.com/office/drawing/2014/main" id="{0AFD9BCF-8371-464B-9885-00F45313F35B}"/>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42508466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A34B0-16BB-4437-BFD2-17848AC5D37E}"/>
              </a:ext>
            </a:extLst>
          </p:cNvPr>
          <p:cNvSpPr>
            <a:spLocks noGrp="1"/>
          </p:cNvSpPr>
          <p:nvPr>
            <p:ph type="title"/>
          </p:nvPr>
        </p:nvSpPr>
        <p:spPr/>
        <p:txBody>
          <a:bodyPr/>
          <a:lstStyle/>
          <a:p>
            <a:r>
              <a:rPr lang="en-US"/>
              <a:t>Instagram Instagram Story | P&amp;P - 6 of 13</a:t>
            </a:r>
          </a:p>
        </p:txBody>
      </p:sp>
      <p:graphicFrame>
        <p:nvGraphicFramePr>
          <p:cNvPr id="5" name="Table Placeholder 4">
            <a:extLst>
              <a:ext uri="{FF2B5EF4-FFF2-40B4-BE49-F238E27FC236}">
                <a16:creationId xmlns:a16="http://schemas.microsoft.com/office/drawing/2014/main" id="{047167F4-9F21-4E08-8629-1D70877C9F3F}"/>
              </a:ext>
            </a:extLst>
          </p:cNvPr>
          <p:cNvGraphicFramePr>
            <a:graphicFrameLocks noGrp="1"/>
          </p:cNvGraphicFramePr>
          <p:nvPr>
            <p:ph type="tbl" sz="quarter" idx="13"/>
            <p:extLst>
              <p:ext uri="{D42A27DB-BD31-4B8C-83A1-F6EECF244321}">
                <p14:modId xmlns:p14="http://schemas.microsoft.com/office/powerpoint/2010/main" val="279692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34702865"/>
                    </a:ext>
                  </a:extLst>
                </a:gridCol>
                <a:gridCol w="1069848">
                  <a:extLst>
                    <a:ext uri="{9D8B030D-6E8A-4147-A177-3AD203B41FA5}">
                      <a16:colId xmlns:a16="http://schemas.microsoft.com/office/drawing/2014/main" val="727832977"/>
                    </a:ext>
                  </a:extLst>
                </a:gridCol>
                <a:gridCol w="576072">
                  <a:extLst>
                    <a:ext uri="{9D8B030D-6E8A-4147-A177-3AD203B41FA5}">
                      <a16:colId xmlns:a16="http://schemas.microsoft.com/office/drawing/2014/main" val="1181454438"/>
                    </a:ext>
                  </a:extLst>
                </a:gridCol>
                <a:gridCol w="576072">
                  <a:extLst>
                    <a:ext uri="{9D8B030D-6E8A-4147-A177-3AD203B41FA5}">
                      <a16:colId xmlns:a16="http://schemas.microsoft.com/office/drawing/2014/main" val="1462711562"/>
                    </a:ext>
                  </a:extLst>
                </a:gridCol>
                <a:gridCol w="576072">
                  <a:extLst>
                    <a:ext uri="{9D8B030D-6E8A-4147-A177-3AD203B41FA5}">
                      <a16:colId xmlns:a16="http://schemas.microsoft.com/office/drawing/2014/main" val="1550908308"/>
                    </a:ext>
                  </a:extLst>
                </a:gridCol>
                <a:gridCol w="493776">
                  <a:extLst>
                    <a:ext uri="{9D8B030D-6E8A-4147-A177-3AD203B41FA5}">
                      <a16:colId xmlns:a16="http://schemas.microsoft.com/office/drawing/2014/main" val="3277008493"/>
                    </a:ext>
                  </a:extLst>
                </a:gridCol>
                <a:gridCol w="493776">
                  <a:extLst>
                    <a:ext uri="{9D8B030D-6E8A-4147-A177-3AD203B41FA5}">
                      <a16:colId xmlns:a16="http://schemas.microsoft.com/office/drawing/2014/main" val="2195188268"/>
                    </a:ext>
                  </a:extLst>
                </a:gridCol>
                <a:gridCol w="493776">
                  <a:extLst>
                    <a:ext uri="{9D8B030D-6E8A-4147-A177-3AD203B41FA5}">
                      <a16:colId xmlns:a16="http://schemas.microsoft.com/office/drawing/2014/main" val="978266860"/>
                    </a:ext>
                  </a:extLst>
                </a:gridCol>
                <a:gridCol w="493776">
                  <a:extLst>
                    <a:ext uri="{9D8B030D-6E8A-4147-A177-3AD203B41FA5}">
                      <a16:colId xmlns:a16="http://schemas.microsoft.com/office/drawing/2014/main" val="2797854102"/>
                    </a:ext>
                  </a:extLst>
                </a:gridCol>
                <a:gridCol w="493776">
                  <a:extLst>
                    <a:ext uri="{9D8B030D-6E8A-4147-A177-3AD203B41FA5}">
                      <a16:colId xmlns:a16="http://schemas.microsoft.com/office/drawing/2014/main" val="3955232607"/>
                    </a:ext>
                  </a:extLst>
                </a:gridCol>
                <a:gridCol w="493776">
                  <a:extLst>
                    <a:ext uri="{9D8B030D-6E8A-4147-A177-3AD203B41FA5}">
                      <a16:colId xmlns:a16="http://schemas.microsoft.com/office/drawing/2014/main" val="3862542968"/>
                    </a:ext>
                  </a:extLst>
                </a:gridCol>
                <a:gridCol w="493776">
                  <a:extLst>
                    <a:ext uri="{9D8B030D-6E8A-4147-A177-3AD203B41FA5}">
                      <a16:colId xmlns:a16="http://schemas.microsoft.com/office/drawing/2014/main" val="97854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417691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- 2025-01-09 14:30:43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https://quintly-eu-image-storage.s3.amazonaws.com/4581112b0727b369a6510451ee603ef7/2d9fc782e57b0ce79bcb9d137d331d40.jpg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456957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- 2025-01-09 14:34:58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https://quintly-eu-image-storage.s3.amazonaws.com/4581112b0727b369a6510451ee603ef7/8d0625589798a6c39ab8c4eb1f05ab90.jpg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extLst>
                  <a:ext uri="{0D108BD9-81ED-4DB2-BD59-A6C34878D82A}">
                    <a16:rowId xmlns:a16="http://schemas.microsoft.com/office/drawing/2014/main" val="3155988351"/>
                  </a:ext>
                </a:extLst>
              </a:tr>
            </a:tbl>
          </a:graphicData>
        </a:graphic>
      </p:graphicFrame>
      <p:sp>
        <p:nvSpPr>
          <p:cNvPr id="4" name="Text Placeholder 3">
            <a:extLst>
              <a:ext uri="{FF2B5EF4-FFF2-40B4-BE49-F238E27FC236}">
                <a16:creationId xmlns:a16="http://schemas.microsoft.com/office/drawing/2014/main" id="{76E01384-66CA-47D2-B2FD-216065E72ECC}"/>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371345533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19837-AFBF-4F65-BD93-44F34712B462}"/>
              </a:ext>
            </a:extLst>
          </p:cNvPr>
          <p:cNvSpPr>
            <a:spLocks noGrp="1"/>
          </p:cNvSpPr>
          <p:nvPr>
            <p:ph type="title"/>
          </p:nvPr>
        </p:nvSpPr>
        <p:spPr/>
        <p:txBody>
          <a:bodyPr/>
          <a:lstStyle/>
          <a:p>
            <a:r>
              <a:rPr lang="en-US"/>
              <a:t>Instagram Instagram Story | P&amp;P - 7 of 13</a:t>
            </a:r>
          </a:p>
        </p:txBody>
      </p:sp>
      <p:graphicFrame>
        <p:nvGraphicFramePr>
          <p:cNvPr id="5" name="Table Placeholder 4">
            <a:extLst>
              <a:ext uri="{FF2B5EF4-FFF2-40B4-BE49-F238E27FC236}">
                <a16:creationId xmlns:a16="http://schemas.microsoft.com/office/drawing/2014/main" id="{55CB77F2-C948-4394-BBEF-66440B08B3E7}"/>
              </a:ext>
            </a:extLst>
          </p:cNvPr>
          <p:cNvGraphicFramePr>
            <a:graphicFrameLocks noGrp="1"/>
          </p:cNvGraphicFramePr>
          <p:nvPr>
            <p:ph type="tbl" sz="quarter" idx="13"/>
            <p:extLst>
              <p:ext uri="{D42A27DB-BD31-4B8C-83A1-F6EECF244321}">
                <p14:modId xmlns:p14="http://schemas.microsoft.com/office/powerpoint/2010/main" val="127381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72348463"/>
                    </a:ext>
                  </a:extLst>
                </a:gridCol>
                <a:gridCol w="1069848">
                  <a:extLst>
                    <a:ext uri="{9D8B030D-6E8A-4147-A177-3AD203B41FA5}">
                      <a16:colId xmlns:a16="http://schemas.microsoft.com/office/drawing/2014/main" val="2831095278"/>
                    </a:ext>
                  </a:extLst>
                </a:gridCol>
                <a:gridCol w="576072">
                  <a:extLst>
                    <a:ext uri="{9D8B030D-6E8A-4147-A177-3AD203B41FA5}">
                      <a16:colId xmlns:a16="http://schemas.microsoft.com/office/drawing/2014/main" val="3772838685"/>
                    </a:ext>
                  </a:extLst>
                </a:gridCol>
                <a:gridCol w="576072">
                  <a:extLst>
                    <a:ext uri="{9D8B030D-6E8A-4147-A177-3AD203B41FA5}">
                      <a16:colId xmlns:a16="http://schemas.microsoft.com/office/drawing/2014/main" val="1485410814"/>
                    </a:ext>
                  </a:extLst>
                </a:gridCol>
                <a:gridCol w="576072">
                  <a:extLst>
                    <a:ext uri="{9D8B030D-6E8A-4147-A177-3AD203B41FA5}">
                      <a16:colId xmlns:a16="http://schemas.microsoft.com/office/drawing/2014/main" val="3015463615"/>
                    </a:ext>
                  </a:extLst>
                </a:gridCol>
                <a:gridCol w="493776">
                  <a:extLst>
                    <a:ext uri="{9D8B030D-6E8A-4147-A177-3AD203B41FA5}">
                      <a16:colId xmlns:a16="http://schemas.microsoft.com/office/drawing/2014/main" val="2745078404"/>
                    </a:ext>
                  </a:extLst>
                </a:gridCol>
                <a:gridCol w="493776">
                  <a:extLst>
                    <a:ext uri="{9D8B030D-6E8A-4147-A177-3AD203B41FA5}">
                      <a16:colId xmlns:a16="http://schemas.microsoft.com/office/drawing/2014/main" val="352253545"/>
                    </a:ext>
                  </a:extLst>
                </a:gridCol>
                <a:gridCol w="493776">
                  <a:extLst>
                    <a:ext uri="{9D8B030D-6E8A-4147-A177-3AD203B41FA5}">
                      <a16:colId xmlns:a16="http://schemas.microsoft.com/office/drawing/2014/main" val="1241865174"/>
                    </a:ext>
                  </a:extLst>
                </a:gridCol>
                <a:gridCol w="493776">
                  <a:extLst>
                    <a:ext uri="{9D8B030D-6E8A-4147-A177-3AD203B41FA5}">
                      <a16:colId xmlns:a16="http://schemas.microsoft.com/office/drawing/2014/main" val="1943078616"/>
                    </a:ext>
                  </a:extLst>
                </a:gridCol>
                <a:gridCol w="493776">
                  <a:extLst>
                    <a:ext uri="{9D8B030D-6E8A-4147-A177-3AD203B41FA5}">
                      <a16:colId xmlns:a16="http://schemas.microsoft.com/office/drawing/2014/main" val="3550209888"/>
                    </a:ext>
                  </a:extLst>
                </a:gridCol>
                <a:gridCol w="493776">
                  <a:extLst>
                    <a:ext uri="{9D8B030D-6E8A-4147-A177-3AD203B41FA5}">
                      <a16:colId xmlns:a16="http://schemas.microsoft.com/office/drawing/2014/main" val="2160326912"/>
                    </a:ext>
                  </a:extLst>
                </a:gridCol>
                <a:gridCol w="493776">
                  <a:extLst>
                    <a:ext uri="{9D8B030D-6E8A-4147-A177-3AD203B41FA5}">
                      <a16:colId xmlns:a16="http://schemas.microsoft.com/office/drawing/2014/main" val="187211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051289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- 2025-01-09 14:37:26</a:t>
                      </a:r>
                      <a:r>
                        <a:rPr kumimoji="0" lang="de-DE" sz="1000" b="0" i="0" u="none" strike="noStrike" kern="1200" cap="none" spc="0" normalizeH="0" baseline="0" noProof="0">
                          <a:ln>
                            <a:noFill/>
                          </a:ln>
                          <a:solidFill>
                            <a:prstClr val="black"/>
                          </a:solidFill>
                          <a:effectLst/>
                          <a:uLnTx/>
                          <a:uFillTx/>
                          <a:latin typeface="Calibri"/>
                          <a:ea typeface="+mn-ea"/>
                          <a:cs typeface="+mn-cs"/>
                        </a:rPr>
                        <a:t>
 Liebe geht raus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https://quintly-eu-image-storage.s3.amazonaws.com/4581112b0727b369a6510451ee603ef7/e9bf3a33a04feab698ef75c3097be608.jpg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1531692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- 2025-01-09 14:52:27</a:t>
                      </a:r>
                      <a:r>
                        <a:rPr kumimoji="0" lang="de-DE" sz="1000" b="0" i="0" u="none" strike="noStrike" kern="1200" cap="none" spc="0" normalizeH="0" baseline="0" noProof="0">
                          <a:ln>
                            <a:noFill/>
                          </a:ln>
                          <a:solidFill>
                            <a:prstClr val="black"/>
                          </a:solidFill>
                          <a:effectLst/>
                          <a:uLnTx/>
                          <a:uFillTx/>
                          <a:latin typeface="Calibri"/>
                          <a:ea typeface="+mn-ea"/>
                          <a:cs typeface="+mn-cs"/>
                        </a:rPr>
                        <a: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https://quintly-eu-image-storage.s3.amazonaws.com/4581112b0727b369a6510451ee603ef7/0ed5d5624f9beeb9a8daa23a792190c4.jpg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Thursday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a:t>
                      </a:r>
                    </a:p>
                  </a:txBody>
                  <a:tcPr/>
                </a:tc>
                <a:extLst>
                  <a:ext uri="{0D108BD9-81ED-4DB2-BD59-A6C34878D82A}">
                    <a16:rowId xmlns:a16="http://schemas.microsoft.com/office/drawing/2014/main" val="210188253"/>
                  </a:ext>
                </a:extLst>
              </a:tr>
            </a:tbl>
          </a:graphicData>
        </a:graphic>
      </p:graphicFrame>
      <p:sp>
        <p:nvSpPr>
          <p:cNvPr id="4" name="Text Placeholder 3">
            <a:extLst>
              <a:ext uri="{FF2B5EF4-FFF2-40B4-BE49-F238E27FC236}">
                <a16:creationId xmlns:a16="http://schemas.microsoft.com/office/drawing/2014/main" id="{B97EE05D-F200-4B8E-8F3F-746CB0F36564}"/>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42458130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02476-F26B-444D-AAFE-BA2ECA6CDAE1}"/>
              </a:ext>
            </a:extLst>
          </p:cNvPr>
          <p:cNvSpPr>
            <a:spLocks noGrp="1"/>
          </p:cNvSpPr>
          <p:nvPr>
            <p:ph type="title"/>
          </p:nvPr>
        </p:nvSpPr>
        <p:spPr/>
        <p:txBody>
          <a:bodyPr/>
          <a:lstStyle/>
          <a:p>
            <a:r>
              <a:rPr lang="en-US"/>
              <a:t>Instagram Instagram Story | P&amp;P - 8 of 13</a:t>
            </a:r>
          </a:p>
        </p:txBody>
      </p:sp>
      <p:graphicFrame>
        <p:nvGraphicFramePr>
          <p:cNvPr id="5" name="Table Placeholder 4">
            <a:extLst>
              <a:ext uri="{FF2B5EF4-FFF2-40B4-BE49-F238E27FC236}">
                <a16:creationId xmlns:a16="http://schemas.microsoft.com/office/drawing/2014/main" id="{D31A4846-4EDB-49CE-B82B-346500F31504}"/>
              </a:ext>
            </a:extLst>
          </p:cNvPr>
          <p:cNvGraphicFramePr>
            <a:graphicFrameLocks noGrp="1"/>
          </p:cNvGraphicFramePr>
          <p:nvPr>
            <p:ph type="tbl" sz="quarter" idx="13"/>
            <p:extLst>
              <p:ext uri="{D42A27DB-BD31-4B8C-83A1-F6EECF244321}">
                <p14:modId xmlns:p14="http://schemas.microsoft.com/office/powerpoint/2010/main" val="245096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336822060"/>
                    </a:ext>
                  </a:extLst>
                </a:gridCol>
                <a:gridCol w="1069848">
                  <a:extLst>
                    <a:ext uri="{9D8B030D-6E8A-4147-A177-3AD203B41FA5}">
                      <a16:colId xmlns:a16="http://schemas.microsoft.com/office/drawing/2014/main" val="1352940002"/>
                    </a:ext>
                  </a:extLst>
                </a:gridCol>
                <a:gridCol w="576072">
                  <a:extLst>
                    <a:ext uri="{9D8B030D-6E8A-4147-A177-3AD203B41FA5}">
                      <a16:colId xmlns:a16="http://schemas.microsoft.com/office/drawing/2014/main" val="3237285835"/>
                    </a:ext>
                  </a:extLst>
                </a:gridCol>
                <a:gridCol w="576072">
                  <a:extLst>
                    <a:ext uri="{9D8B030D-6E8A-4147-A177-3AD203B41FA5}">
                      <a16:colId xmlns:a16="http://schemas.microsoft.com/office/drawing/2014/main" val="894182325"/>
                    </a:ext>
                  </a:extLst>
                </a:gridCol>
                <a:gridCol w="576072">
                  <a:extLst>
                    <a:ext uri="{9D8B030D-6E8A-4147-A177-3AD203B41FA5}">
                      <a16:colId xmlns:a16="http://schemas.microsoft.com/office/drawing/2014/main" val="2225237327"/>
                    </a:ext>
                  </a:extLst>
                </a:gridCol>
                <a:gridCol w="493776">
                  <a:extLst>
                    <a:ext uri="{9D8B030D-6E8A-4147-A177-3AD203B41FA5}">
                      <a16:colId xmlns:a16="http://schemas.microsoft.com/office/drawing/2014/main" val="3854268602"/>
                    </a:ext>
                  </a:extLst>
                </a:gridCol>
                <a:gridCol w="493776">
                  <a:extLst>
                    <a:ext uri="{9D8B030D-6E8A-4147-A177-3AD203B41FA5}">
                      <a16:colId xmlns:a16="http://schemas.microsoft.com/office/drawing/2014/main" val="1893811409"/>
                    </a:ext>
                  </a:extLst>
                </a:gridCol>
                <a:gridCol w="493776">
                  <a:extLst>
                    <a:ext uri="{9D8B030D-6E8A-4147-A177-3AD203B41FA5}">
                      <a16:colId xmlns:a16="http://schemas.microsoft.com/office/drawing/2014/main" val="727297336"/>
                    </a:ext>
                  </a:extLst>
                </a:gridCol>
                <a:gridCol w="493776">
                  <a:extLst>
                    <a:ext uri="{9D8B030D-6E8A-4147-A177-3AD203B41FA5}">
                      <a16:colId xmlns:a16="http://schemas.microsoft.com/office/drawing/2014/main" val="783786781"/>
                    </a:ext>
                  </a:extLst>
                </a:gridCol>
                <a:gridCol w="493776">
                  <a:extLst>
                    <a:ext uri="{9D8B030D-6E8A-4147-A177-3AD203B41FA5}">
                      <a16:colId xmlns:a16="http://schemas.microsoft.com/office/drawing/2014/main" val="1461936164"/>
                    </a:ext>
                  </a:extLst>
                </a:gridCol>
                <a:gridCol w="493776">
                  <a:extLst>
                    <a:ext uri="{9D8B030D-6E8A-4147-A177-3AD203B41FA5}">
                      <a16:colId xmlns:a16="http://schemas.microsoft.com/office/drawing/2014/main" val="1376722490"/>
                    </a:ext>
                  </a:extLst>
                </a:gridCol>
                <a:gridCol w="493776">
                  <a:extLst>
                    <a:ext uri="{9D8B030D-6E8A-4147-A177-3AD203B41FA5}">
                      <a16:colId xmlns:a16="http://schemas.microsoft.com/office/drawing/2014/main" val="339345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73541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- 2025-01-10 08:27:47</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https://quintly-eu-image-storage.s3.amazonaws.com/4581112b0727b369a6510451ee603ef7/f121cc35f48d42795c1ef9f4f131713d.jpg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2636467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- 2025-01-10 11:27:59</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https://quintly-eu-image-storage.s3.amazonaws.com/4581112b0727b369a6510451ee603ef7/a9d93f85b0efd588b54bc975a177fc20.jpg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extLst>
                  <a:ext uri="{0D108BD9-81ED-4DB2-BD59-A6C34878D82A}">
                    <a16:rowId xmlns:a16="http://schemas.microsoft.com/office/drawing/2014/main" val="2016201214"/>
                  </a:ext>
                </a:extLst>
              </a:tr>
            </a:tbl>
          </a:graphicData>
        </a:graphic>
      </p:graphicFrame>
      <p:sp>
        <p:nvSpPr>
          <p:cNvPr id="4" name="Text Placeholder 3">
            <a:extLst>
              <a:ext uri="{FF2B5EF4-FFF2-40B4-BE49-F238E27FC236}">
                <a16:creationId xmlns:a16="http://schemas.microsoft.com/office/drawing/2014/main" id="{6C219391-F225-4CFD-B3D5-16B0AE78DF17}"/>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41763106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B0D1E-2C63-4672-873E-2390518AAA83}"/>
              </a:ext>
            </a:extLst>
          </p:cNvPr>
          <p:cNvSpPr>
            <a:spLocks noGrp="1"/>
          </p:cNvSpPr>
          <p:nvPr>
            <p:ph type="title"/>
          </p:nvPr>
        </p:nvSpPr>
        <p:spPr/>
        <p:txBody>
          <a:bodyPr/>
          <a:lstStyle/>
          <a:p>
            <a:r>
              <a:rPr lang="en-US"/>
              <a:t>Instagram Instagram Story | P&amp;P - 9 of 13</a:t>
            </a:r>
          </a:p>
        </p:txBody>
      </p:sp>
      <p:graphicFrame>
        <p:nvGraphicFramePr>
          <p:cNvPr id="5" name="Table Placeholder 4">
            <a:extLst>
              <a:ext uri="{FF2B5EF4-FFF2-40B4-BE49-F238E27FC236}">
                <a16:creationId xmlns:a16="http://schemas.microsoft.com/office/drawing/2014/main" id="{649918D3-30CB-4519-AAFF-08E3B3E50058}"/>
              </a:ext>
            </a:extLst>
          </p:cNvPr>
          <p:cNvGraphicFramePr>
            <a:graphicFrameLocks noGrp="1"/>
          </p:cNvGraphicFramePr>
          <p:nvPr>
            <p:ph type="tbl" sz="quarter" idx="13"/>
            <p:extLst>
              <p:ext uri="{D42A27DB-BD31-4B8C-83A1-F6EECF244321}">
                <p14:modId xmlns:p14="http://schemas.microsoft.com/office/powerpoint/2010/main" val="2695762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156308905"/>
                    </a:ext>
                  </a:extLst>
                </a:gridCol>
                <a:gridCol w="1069848">
                  <a:extLst>
                    <a:ext uri="{9D8B030D-6E8A-4147-A177-3AD203B41FA5}">
                      <a16:colId xmlns:a16="http://schemas.microsoft.com/office/drawing/2014/main" val="802605216"/>
                    </a:ext>
                  </a:extLst>
                </a:gridCol>
                <a:gridCol w="576072">
                  <a:extLst>
                    <a:ext uri="{9D8B030D-6E8A-4147-A177-3AD203B41FA5}">
                      <a16:colId xmlns:a16="http://schemas.microsoft.com/office/drawing/2014/main" val="1537304444"/>
                    </a:ext>
                  </a:extLst>
                </a:gridCol>
                <a:gridCol w="576072">
                  <a:extLst>
                    <a:ext uri="{9D8B030D-6E8A-4147-A177-3AD203B41FA5}">
                      <a16:colId xmlns:a16="http://schemas.microsoft.com/office/drawing/2014/main" val="1384231474"/>
                    </a:ext>
                  </a:extLst>
                </a:gridCol>
                <a:gridCol w="576072">
                  <a:extLst>
                    <a:ext uri="{9D8B030D-6E8A-4147-A177-3AD203B41FA5}">
                      <a16:colId xmlns:a16="http://schemas.microsoft.com/office/drawing/2014/main" val="2912986611"/>
                    </a:ext>
                  </a:extLst>
                </a:gridCol>
                <a:gridCol w="493776">
                  <a:extLst>
                    <a:ext uri="{9D8B030D-6E8A-4147-A177-3AD203B41FA5}">
                      <a16:colId xmlns:a16="http://schemas.microsoft.com/office/drawing/2014/main" val="1723545416"/>
                    </a:ext>
                  </a:extLst>
                </a:gridCol>
                <a:gridCol w="493776">
                  <a:extLst>
                    <a:ext uri="{9D8B030D-6E8A-4147-A177-3AD203B41FA5}">
                      <a16:colId xmlns:a16="http://schemas.microsoft.com/office/drawing/2014/main" val="2449539535"/>
                    </a:ext>
                  </a:extLst>
                </a:gridCol>
                <a:gridCol w="493776">
                  <a:extLst>
                    <a:ext uri="{9D8B030D-6E8A-4147-A177-3AD203B41FA5}">
                      <a16:colId xmlns:a16="http://schemas.microsoft.com/office/drawing/2014/main" val="3003648452"/>
                    </a:ext>
                  </a:extLst>
                </a:gridCol>
                <a:gridCol w="493776">
                  <a:extLst>
                    <a:ext uri="{9D8B030D-6E8A-4147-A177-3AD203B41FA5}">
                      <a16:colId xmlns:a16="http://schemas.microsoft.com/office/drawing/2014/main" val="3050254045"/>
                    </a:ext>
                  </a:extLst>
                </a:gridCol>
                <a:gridCol w="493776">
                  <a:extLst>
                    <a:ext uri="{9D8B030D-6E8A-4147-A177-3AD203B41FA5}">
                      <a16:colId xmlns:a16="http://schemas.microsoft.com/office/drawing/2014/main" val="886215237"/>
                    </a:ext>
                  </a:extLst>
                </a:gridCol>
                <a:gridCol w="493776">
                  <a:extLst>
                    <a:ext uri="{9D8B030D-6E8A-4147-A177-3AD203B41FA5}">
                      <a16:colId xmlns:a16="http://schemas.microsoft.com/office/drawing/2014/main" val="3356991548"/>
                    </a:ext>
                  </a:extLst>
                </a:gridCol>
                <a:gridCol w="493776">
                  <a:extLst>
                    <a:ext uri="{9D8B030D-6E8A-4147-A177-3AD203B41FA5}">
                      <a16:colId xmlns:a16="http://schemas.microsoft.com/office/drawing/2014/main" val="3718583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161639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- 2025-01-10 15:24:02</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https://quintly-eu-image-storage.s3.amazonaws.com/4581112b0727b369a6510451ee603ef7/3217eb0792f69763ce91b6bcc0e97b8b.jpg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extLst>
                  <a:ext uri="{0D108BD9-81ED-4DB2-BD59-A6C34878D82A}">
                    <a16:rowId xmlns:a16="http://schemas.microsoft.com/office/drawing/2014/main" val="4123875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- 2025-01-13 11:34:20</a:t>
                      </a:r>
                      <a:r>
                        <a:rPr kumimoji="0" lang="de-DE" sz="1000" b="0" i="0" u="none" strike="noStrike" kern="1200" cap="none" spc="0" normalizeH="0" baseline="0" noProof="0">
                          <a:ln>
                            <a:noFill/>
                          </a:ln>
                          <a:solidFill>
                            <a:prstClr val="black"/>
                          </a:solidFill>
                          <a:effectLst/>
                          <a:uLnTx/>
                          <a:uFillTx/>
                          <a:latin typeface="Calibri"/>
                          <a:ea typeface="+mn-ea"/>
                          <a:cs typeface="+mn-cs"/>
                        </a:rPr>
                        <a:t>
 Wenn die Sonne wieder scheint, ist doch gleich ein besserer Tag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https://quintly-eu-image-storage.s3.amazonaws.com/4581112b0727b369a6510451ee603ef7/d43896a82f9cc94e41604979f4ddf746.jpg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extLst>
                  <a:ext uri="{0D108BD9-81ED-4DB2-BD59-A6C34878D82A}">
                    <a16:rowId xmlns:a16="http://schemas.microsoft.com/office/drawing/2014/main" val="951398991"/>
                  </a:ext>
                </a:extLst>
              </a:tr>
            </a:tbl>
          </a:graphicData>
        </a:graphic>
      </p:graphicFrame>
      <p:sp>
        <p:nvSpPr>
          <p:cNvPr id="4" name="Text Placeholder 3">
            <a:extLst>
              <a:ext uri="{FF2B5EF4-FFF2-40B4-BE49-F238E27FC236}">
                <a16:creationId xmlns:a16="http://schemas.microsoft.com/office/drawing/2014/main" id="{6DEA1F5A-0B75-44FA-A7FB-5B980C588DAF}"/>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81474031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C6627-0754-45CA-81AF-90B3D9E7722A}"/>
              </a:ext>
            </a:extLst>
          </p:cNvPr>
          <p:cNvSpPr>
            <a:spLocks noGrp="1"/>
          </p:cNvSpPr>
          <p:nvPr>
            <p:ph type="title"/>
          </p:nvPr>
        </p:nvSpPr>
        <p:spPr/>
        <p:txBody>
          <a:bodyPr/>
          <a:lstStyle/>
          <a:p>
            <a:r>
              <a:rPr lang="en-US"/>
              <a:t>Instagram Instagram Story | P&amp;P - 10 of 13</a:t>
            </a:r>
          </a:p>
        </p:txBody>
      </p:sp>
      <p:graphicFrame>
        <p:nvGraphicFramePr>
          <p:cNvPr id="5" name="Table Placeholder 4">
            <a:extLst>
              <a:ext uri="{FF2B5EF4-FFF2-40B4-BE49-F238E27FC236}">
                <a16:creationId xmlns:a16="http://schemas.microsoft.com/office/drawing/2014/main" id="{994A9D44-1953-47FE-8F72-750E0A6236CF}"/>
              </a:ext>
            </a:extLst>
          </p:cNvPr>
          <p:cNvGraphicFramePr>
            <a:graphicFrameLocks noGrp="1"/>
          </p:cNvGraphicFramePr>
          <p:nvPr>
            <p:ph type="tbl" sz="quarter" idx="13"/>
            <p:extLst>
              <p:ext uri="{D42A27DB-BD31-4B8C-83A1-F6EECF244321}">
                <p14:modId xmlns:p14="http://schemas.microsoft.com/office/powerpoint/2010/main" val="1173465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424538592"/>
                    </a:ext>
                  </a:extLst>
                </a:gridCol>
                <a:gridCol w="1069848">
                  <a:extLst>
                    <a:ext uri="{9D8B030D-6E8A-4147-A177-3AD203B41FA5}">
                      <a16:colId xmlns:a16="http://schemas.microsoft.com/office/drawing/2014/main" val="2795036634"/>
                    </a:ext>
                  </a:extLst>
                </a:gridCol>
                <a:gridCol w="576072">
                  <a:extLst>
                    <a:ext uri="{9D8B030D-6E8A-4147-A177-3AD203B41FA5}">
                      <a16:colId xmlns:a16="http://schemas.microsoft.com/office/drawing/2014/main" val="949826630"/>
                    </a:ext>
                  </a:extLst>
                </a:gridCol>
                <a:gridCol w="576072">
                  <a:extLst>
                    <a:ext uri="{9D8B030D-6E8A-4147-A177-3AD203B41FA5}">
                      <a16:colId xmlns:a16="http://schemas.microsoft.com/office/drawing/2014/main" val="295125245"/>
                    </a:ext>
                  </a:extLst>
                </a:gridCol>
                <a:gridCol w="576072">
                  <a:extLst>
                    <a:ext uri="{9D8B030D-6E8A-4147-A177-3AD203B41FA5}">
                      <a16:colId xmlns:a16="http://schemas.microsoft.com/office/drawing/2014/main" val="4093452896"/>
                    </a:ext>
                  </a:extLst>
                </a:gridCol>
                <a:gridCol w="493776">
                  <a:extLst>
                    <a:ext uri="{9D8B030D-6E8A-4147-A177-3AD203B41FA5}">
                      <a16:colId xmlns:a16="http://schemas.microsoft.com/office/drawing/2014/main" val="595152925"/>
                    </a:ext>
                  </a:extLst>
                </a:gridCol>
                <a:gridCol w="493776">
                  <a:extLst>
                    <a:ext uri="{9D8B030D-6E8A-4147-A177-3AD203B41FA5}">
                      <a16:colId xmlns:a16="http://schemas.microsoft.com/office/drawing/2014/main" val="2430884361"/>
                    </a:ext>
                  </a:extLst>
                </a:gridCol>
                <a:gridCol w="493776">
                  <a:extLst>
                    <a:ext uri="{9D8B030D-6E8A-4147-A177-3AD203B41FA5}">
                      <a16:colId xmlns:a16="http://schemas.microsoft.com/office/drawing/2014/main" val="496578697"/>
                    </a:ext>
                  </a:extLst>
                </a:gridCol>
                <a:gridCol w="493776">
                  <a:extLst>
                    <a:ext uri="{9D8B030D-6E8A-4147-A177-3AD203B41FA5}">
                      <a16:colId xmlns:a16="http://schemas.microsoft.com/office/drawing/2014/main" val="939300479"/>
                    </a:ext>
                  </a:extLst>
                </a:gridCol>
                <a:gridCol w="493776">
                  <a:extLst>
                    <a:ext uri="{9D8B030D-6E8A-4147-A177-3AD203B41FA5}">
                      <a16:colId xmlns:a16="http://schemas.microsoft.com/office/drawing/2014/main" val="2721356597"/>
                    </a:ext>
                  </a:extLst>
                </a:gridCol>
                <a:gridCol w="493776">
                  <a:extLst>
                    <a:ext uri="{9D8B030D-6E8A-4147-A177-3AD203B41FA5}">
                      <a16:colId xmlns:a16="http://schemas.microsoft.com/office/drawing/2014/main" val="325020295"/>
                    </a:ext>
                  </a:extLst>
                </a:gridCol>
                <a:gridCol w="493776">
                  <a:extLst>
                    <a:ext uri="{9D8B030D-6E8A-4147-A177-3AD203B41FA5}">
                      <a16:colId xmlns:a16="http://schemas.microsoft.com/office/drawing/2014/main" val="4281620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40773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- 2025-01-13 11:46:23</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https://quintly-eu-image-storage.s3.amazonaws.com/4581112b0727b369a6510451ee603ef7/1a49b296c0ad5e73d3ca7f14b5f33d33.jpg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extLst>
                  <a:ext uri="{0D108BD9-81ED-4DB2-BD59-A6C34878D82A}">
                    <a16:rowId xmlns:a16="http://schemas.microsoft.com/office/drawing/2014/main" val="3257732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- 2025-01-14 13:11:35</a:t>
                      </a:r>
                      <a:r>
                        <a:rPr kumimoji="0" lang="de-DE" sz="1000" b="0" i="0" u="none" strike="noStrike" kern="1200" cap="none" spc="0" normalizeH="0" baseline="0" noProof="0">
                          <a:ln>
                            <a:noFill/>
                          </a:ln>
                          <a:solidFill>
                            <a:prstClr val="black"/>
                          </a:solidFill>
                          <a:effectLst/>
                          <a:uLnTx/>
                          <a:uFillTx/>
                          <a:latin typeface="Calibri"/>
                          <a:ea typeface="+mn-ea"/>
                          <a:cs typeface="+mn-cs"/>
                        </a:rPr>
                        <a:t>
 Unser Posttower in bestem Licht!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https://quintly-eu-image-storage.s3.amazonaws.com/4581112b0727b369a6510451ee603ef7/c4f662800616de5cabda5a5c9e0bd3a3.jpg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extLst>
                  <a:ext uri="{0D108BD9-81ED-4DB2-BD59-A6C34878D82A}">
                    <a16:rowId xmlns:a16="http://schemas.microsoft.com/office/drawing/2014/main" val="2336666754"/>
                  </a:ext>
                </a:extLst>
              </a:tr>
            </a:tbl>
          </a:graphicData>
        </a:graphic>
      </p:graphicFrame>
      <p:sp>
        <p:nvSpPr>
          <p:cNvPr id="4" name="Text Placeholder 3">
            <a:extLst>
              <a:ext uri="{FF2B5EF4-FFF2-40B4-BE49-F238E27FC236}">
                <a16:creationId xmlns:a16="http://schemas.microsoft.com/office/drawing/2014/main" id="{0E50F55A-A57C-42C9-9AA5-32C6BF5D20A1}"/>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6071808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5EFF3-2013-4391-92EF-95B96C537959}"/>
              </a:ext>
            </a:extLst>
          </p:cNvPr>
          <p:cNvSpPr>
            <a:spLocks noGrp="1"/>
          </p:cNvSpPr>
          <p:nvPr>
            <p:ph type="title"/>
          </p:nvPr>
        </p:nvSpPr>
        <p:spPr/>
        <p:txBody>
          <a:bodyPr/>
          <a:lstStyle/>
          <a:p>
            <a:r>
              <a:rPr lang="en-US"/>
              <a:t>Instagram Instagram Story | P&amp;P - 11 of 13</a:t>
            </a:r>
          </a:p>
        </p:txBody>
      </p:sp>
      <p:graphicFrame>
        <p:nvGraphicFramePr>
          <p:cNvPr id="5" name="Table Placeholder 4">
            <a:extLst>
              <a:ext uri="{FF2B5EF4-FFF2-40B4-BE49-F238E27FC236}">
                <a16:creationId xmlns:a16="http://schemas.microsoft.com/office/drawing/2014/main" id="{CEA14215-154F-4020-BA60-97C3F2C37B0A}"/>
              </a:ext>
            </a:extLst>
          </p:cNvPr>
          <p:cNvGraphicFramePr>
            <a:graphicFrameLocks noGrp="1"/>
          </p:cNvGraphicFramePr>
          <p:nvPr>
            <p:ph type="tbl" sz="quarter" idx="13"/>
            <p:extLst>
              <p:ext uri="{D42A27DB-BD31-4B8C-83A1-F6EECF244321}">
                <p14:modId xmlns:p14="http://schemas.microsoft.com/office/powerpoint/2010/main" val="4248254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75516365"/>
                    </a:ext>
                  </a:extLst>
                </a:gridCol>
                <a:gridCol w="1069848">
                  <a:extLst>
                    <a:ext uri="{9D8B030D-6E8A-4147-A177-3AD203B41FA5}">
                      <a16:colId xmlns:a16="http://schemas.microsoft.com/office/drawing/2014/main" val="2465579287"/>
                    </a:ext>
                  </a:extLst>
                </a:gridCol>
                <a:gridCol w="576072">
                  <a:extLst>
                    <a:ext uri="{9D8B030D-6E8A-4147-A177-3AD203B41FA5}">
                      <a16:colId xmlns:a16="http://schemas.microsoft.com/office/drawing/2014/main" val="3452378321"/>
                    </a:ext>
                  </a:extLst>
                </a:gridCol>
                <a:gridCol w="576072">
                  <a:extLst>
                    <a:ext uri="{9D8B030D-6E8A-4147-A177-3AD203B41FA5}">
                      <a16:colId xmlns:a16="http://schemas.microsoft.com/office/drawing/2014/main" val="1644094676"/>
                    </a:ext>
                  </a:extLst>
                </a:gridCol>
                <a:gridCol w="576072">
                  <a:extLst>
                    <a:ext uri="{9D8B030D-6E8A-4147-A177-3AD203B41FA5}">
                      <a16:colId xmlns:a16="http://schemas.microsoft.com/office/drawing/2014/main" val="2305501268"/>
                    </a:ext>
                  </a:extLst>
                </a:gridCol>
                <a:gridCol w="493776">
                  <a:extLst>
                    <a:ext uri="{9D8B030D-6E8A-4147-A177-3AD203B41FA5}">
                      <a16:colId xmlns:a16="http://schemas.microsoft.com/office/drawing/2014/main" val="3638236975"/>
                    </a:ext>
                  </a:extLst>
                </a:gridCol>
                <a:gridCol w="493776">
                  <a:extLst>
                    <a:ext uri="{9D8B030D-6E8A-4147-A177-3AD203B41FA5}">
                      <a16:colId xmlns:a16="http://schemas.microsoft.com/office/drawing/2014/main" val="1154234568"/>
                    </a:ext>
                  </a:extLst>
                </a:gridCol>
                <a:gridCol w="493776">
                  <a:extLst>
                    <a:ext uri="{9D8B030D-6E8A-4147-A177-3AD203B41FA5}">
                      <a16:colId xmlns:a16="http://schemas.microsoft.com/office/drawing/2014/main" val="201455445"/>
                    </a:ext>
                  </a:extLst>
                </a:gridCol>
                <a:gridCol w="493776">
                  <a:extLst>
                    <a:ext uri="{9D8B030D-6E8A-4147-A177-3AD203B41FA5}">
                      <a16:colId xmlns:a16="http://schemas.microsoft.com/office/drawing/2014/main" val="3862881672"/>
                    </a:ext>
                  </a:extLst>
                </a:gridCol>
                <a:gridCol w="493776">
                  <a:extLst>
                    <a:ext uri="{9D8B030D-6E8A-4147-A177-3AD203B41FA5}">
                      <a16:colId xmlns:a16="http://schemas.microsoft.com/office/drawing/2014/main" val="2929251671"/>
                    </a:ext>
                  </a:extLst>
                </a:gridCol>
                <a:gridCol w="493776">
                  <a:extLst>
                    <a:ext uri="{9D8B030D-6E8A-4147-A177-3AD203B41FA5}">
                      <a16:colId xmlns:a16="http://schemas.microsoft.com/office/drawing/2014/main" val="2075774410"/>
                    </a:ext>
                  </a:extLst>
                </a:gridCol>
                <a:gridCol w="493776">
                  <a:extLst>
                    <a:ext uri="{9D8B030D-6E8A-4147-A177-3AD203B41FA5}">
                      <a16:colId xmlns:a16="http://schemas.microsoft.com/office/drawing/2014/main" val="385238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2178177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- 2025-01-14 13:26:40</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https://quintly-eu-image-storage.s3.amazonaws.com/4581112b0727b369a6510451ee603ef7/41c4e7e23b1ce1a899357bd874a7a4f3.jpg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extLst>
                  <a:ext uri="{0D108BD9-81ED-4DB2-BD59-A6C34878D82A}">
                    <a16:rowId xmlns:a16="http://schemas.microsoft.com/office/drawing/2014/main" val="4123902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- 2025-01-15 09:23:31</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https://quintly-eu-image-storage.s3.amazonaws.com/4581112b0727b369a6510451ee603ef7/f05c3bc2ddb86332c60f8b96145d3e6b.jpg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extLst>
                  <a:ext uri="{0D108BD9-81ED-4DB2-BD59-A6C34878D82A}">
                    <a16:rowId xmlns:a16="http://schemas.microsoft.com/office/drawing/2014/main" val="3385894515"/>
                  </a:ext>
                </a:extLst>
              </a:tr>
            </a:tbl>
          </a:graphicData>
        </a:graphic>
      </p:graphicFrame>
      <p:sp>
        <p:nvSpPr>
          <p:cNvPr id="4" name="Text Placeholder 3">
            <a:extLst>
              <a:ext uri="{FF2B5EF4-FFF2-40B4-BE49-F238E27FC236}">
                <a16:creationId xmlns:a16="http://schemas.microsoft.com/office/drawing/2014/main" id="{DA592DAE-834D-471E-B350-83527045167D}"/>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93047295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792A67-D730-4524-AEFC-3F82056EE26A}"/>
              </a:ext>
            </a:extLst>
          </p:cNvPr>
          <p:cNvSpPr>
            <a:spLocks noGrp="1"/>
          </p:cNvSpPr>
          <p:nvPr>
            <p:ph type="title"/>
          </p:nvPr>
        </p:nvSpPr>
        <p:spPr/>
        <p:txBody>
          <a:bodyPr/>
          <a:lstStyle/>
          <a:p>
            <a:r>
              <a:rPr lang="en-US"/>
              <a:t>Instagram Instagram Story | P&amp;P - 12 of 13</a:t>
            </a:r>
          </a:p>
        </p:txBody>
      </p:sp>
      <p:graphicFrame>
        <p:nvGraphicFramePr>
          <p:cNvPr id="5" name="Table Placeholder 4">
            <a:extLst>
              <a:ext uri="{FF2B5EF4-FFF2-40B4-BE49-F238E27FC236}">
                <a16:creationId xmlns:a16="http://schemas.microsoft.com/office/drawing/2014/main" id="{430EB18A-897E-4334-9130-0B6568EB536A}"/>
              </a:ext>
            </a:extLst>
          </p:cNvPr>
          <p:cNvGraphicFramePr>
            <a:graphicFrameLocks noGrp="1"/>
          </p:cNvGraphicFramePr>
          <p:nvPr>
            <p:ph type="tbl" sz="quarter" idx="13"/>
            <p:extLst>
              <p:ext uri="{D42A27DB-BD31-4B8C-83A1-F6EECF244321}">
                <p14:modId xmlns:p14="http://schemas.microsoft.com/office/powerpoint/2010/main" val="3732060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002500775"/>
                    </a:ext>
                  </a:extLst>
                </a:gridCol>
                <a:gridCol w="1069848">
                  <a:extLst>
                    <a:ext uri="{9D8B030D-6E8A-4147-A177-3AD203B41FA5}">
                      <a16:colId xmlns:a16="http://schemas.microsoft.com/office/drawing/2014/main" val="1822046399"/>
                    </a:ext>
                  </a:extLst>
                </a:gridCol>
                <a:gridCol w="576072">
                  <a:extLst>
                    <a:ext uri="{9D8B030D-6E8A-4147-A177-3AD203B41FA5}">
                      <a16:colId xmlns:a16="http://schemas.microsoft.com/office/drawing/2014/main" val="3905017094"/>
                    </a:ext>
                  </a:extLst>
                </a:gridCol>
                <a:gridCol w="576072">
                  <a:extLst>
                    <a:ext uri="{9D8B030D-6E8A-4147-A177-3AD203B41FA5}">
                      <a16:colId xmlns:a16="http://schemas.microsoft.com/office/drawing/2014/main" val="3776197117"/>
                    </a:ext>
                  </a:extLst>
                </a:gridCol>
                <a:gridCol w="576072">
                  <a:extLst>
                    <a:ext uri="{9D8B030D-6E8A-4147-A177-3AD203B41FA5}">
                      <a16:colId xmlns:a16="http://schemas.microsoft.com/office/drawing/2014/main" val="3097325037"/>
                    </a:ext>
                  </a:extLst>
                </a:gridCol>
                <a:gridCol w="493776">
                  <a:extLst>
                    <a:ext uri="{9D8B030D-6E8A-4147-A177-3AD203B41FA5}">
                      <a16:colId xmlns:a16="http://schemas.microsoft.com/office/drawing/2014/main" val="711243324"/>
                    </a:ext>
                  </a:extLst>
                </a:gridCol>
                <a:gridCol w="493776">
                  <a:extLst>
                    <a:ext uri="{9D8B030D-6E8A-4147-A177-3AD203B41FA5}">
                      <a16:colId xmlns:a16="http://schemas.microsoft.com/office/drawing/2014/main" val="78947136"/>
                    </a:ext>
                  </a:extLst>
                </a:gridCol>
                <a:gridCol w="493776">
                  <a:extLst>
                    <a:ext uri="{9D8B030D-6E8A-4147-A177-3AD203B41FA5}">
                      <a16:colId xmlns:a16="http://schemas.microsoft.com/office/drawing/2014/main" val="2938279726"/>
                    </a:ext>
                  </a:extLst>
                </a:gridCol>
                <a:gridCol w="493776">
                  <a:extLst>
                    <a:ext uri="{9D8B030D-6E8A-4147-A177-3AD203B41FA5}">
                      <a16:colId xmlns:a16="http://schemas.microsoft.com/office/drawing/2014/main" val="3078678438"/>
                    </a:ext>
                  </a:extLst>
                </a:gridCol>
                <a:gridCol w="493776">
                  <a:extLst>
                    <a:ext uri="{9D8B030D-6E8A-4147-A177-3AD203B41FA5}">
                      <a16:colId xmlns:a16="http://schemas.microsoft.com/office/drawing/2014/main" val="2718327252"/>
                    </a:ext>
                  </a:extLst>
                </a:gridCol>
                <a:gridCol w="493776">
                  <a:extLst>
                    <a:ext uri="{9D8B030D-6E8A-4147-A177-3AD203B41FA5}">
                      <a16:colId xmlns:a16="http://schemas.microsoft.com/office/drawing/2014/main" val="2374053131"/>
                    </a:ext>
                  </a:extLst>
                </a:gridCol>
                <a:gridCol w="493776">
                  <a:extLst>
                    <a:ext uri="{9D8B030D-6E8A-4147-A177-3AD203B41FA5}">
                      <a16:colId xmlns:a16="http://schemas.microsoft.com/office/drawing/2014/main" val="1032769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620871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- 2025-01-15 14:20:27</a:t>
                      </a:r>
                      <a:r>
                        <a:rPr kumimoji="0" lang="de-DE" sz="1000" b="0" i="0" u="none" strike="noStrike" kern="1200" cap="none" spc="0" normalizeH="0" baseline="0" noProof="0">
                          <a:ln>
                            <a:noFill/>
                          </a:ln>
                          <a:solidFill>
                            <a:prstClr val="black"/>
                          </a:solidFill>
                          <a:effectLst/>
                          <a:uLnTx/>
                          <a:uFillTx/>
                          <a:latin typeface="Calibri"/>
                          <a:ea typeface="+mn-ea"/>
                          <a:cs typeface="+mn-cs"/>
                        </a:rPr>
                        <a:t>
 Auch über solches Feedback freuen wir uns immer sehr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https://quintly-eu-image-storage.s3.amazonaws.com/4581112b0727b369a6510451ee603ef7/fc48cd1ca69ee8b811b1348917706d9e.jpg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extLst>
                  <a:ext uri="{0D108BD9-81ED-4DB2-BD59-A6C34878D82A}">
                    <a16:rowId xmlns:a16="http://schemas.microsoft.com/office/drawing/2014/main" val="1747244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- 2025-01-15 14:57:20</a:t>
                      </a:r>
                      <a:r>
                        <a:rPr kumimoji="0" lang="de-DE" sz="1000" b="0" i="0" u="none" strike="noStrike" kern="1200" cap="none" spc="0" normalizeH="0" baseline="0" noProof="0">
                          <a:ln>
                            <a:noFill/>
                          </a:ln>
                          <a:solidFill>
                            <a:prstClr val="black"/>
                          </a:solidFill>
                          <a:effectLst/>
                          <a:uLnTx/>
                          <a:uFillTx/>
                          <a:latin typeface="Calibri"/>
                          <a:ea typeface="+mn-ea"/>
                          <a:cs typeface="+mn-cs"/>
                        </a:rPr>
                        <a:t>
 Einmal gute Laune für dich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https://quintly-eu-image-storage.s3.amazonaws.com/4581112b0727b369a6510451ee603ef7/fcb8fcf68253a3a1e43d08e76b97524a.jpg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extLst>
                  <a:ext uri="{0D108BD9-81ED-4DB2-BD59-A6C34878D82A}">
                    <a16:rowId xmlns:a16="http://schemas.microsoft.com/office/drawing/2014/main" val="3989927428"/>
                  </a:ext>
                </a:extLst>
              </a:tr>
            </a:tbl>
          </a:graphicData>
        </a:graphic>
      </p:graphicFrame>
      <p:sp>
        <p:nvSpPr>
          <p:cNvPr id="4" name="Text Placeholder 3">
            <a:extLst>
              <a:ext uri="{FF2B5EF4-FFF2-40B4-BE49-F238E27FC236}">
                <a16:creationId xmlns:a16="http://schemas.microsoft.com/office/drawing/2014/main" id="{D64BC86B-55F2-43CE-B832-D89C1BB86FE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14805751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A4E5A-E3CF-428F-902A-18F7ECCA5B64}"/>
              </a:ext>
            </a:extLst>
          </p:cNvPr>
          <p:cNvSpPr>
            <a:spLocks noGrp="1"/>
          </p:cNvSpPr>
          <p:nvPr>
            <p:ph type="title"/>
          </p:nvPr>
        </p:nvSpPr>
        <p:spPr/>
        <p:txBody>
          <a:bodyPr/>
          <a:lstStyle/>
          <a:p>
            <a:r>
              <a:rPr lang="en-US"/>
              <a:t>Instagram Instagram Story | P&amp;P - 13 of 13</a:t>
            </a:r>
          </a:p>
        </p:txBody>
      </p:sp>
      <p:graphicFrame>
        <p:nvGraphicFramePr>
          <p:cNvPr id="5" name="Table Placeholder 4">
            <a:extLst>
              <a:ext uri="{FF2B5EF4-FFF2-40B4-BE49-F238E27FC236}">
                <a16:creationId xmlns:a16="http://schemas.microsoft.com/office/drawing/2014/main" id="{6E70FD28-1A0D-402E-939C-7C8639A44300}"/>
              </a:ext>
            </a:extLst>
          </p:cNvPr>
          <p:cNvGraphicFramePr>
            <a:graphicFrameLocks noGrp="1"/>
          </p:cNvGraphicFramePr>
          <p:nvPr>
            <p:ph type="tbl" sz="quarter" idx="13"/>
            <p:extLst>
              <p:ext uri="{D42A27DB-BD31-4B8C-83A1-F6EECF244321}">
                <p14:modId xmlns:p14="http://schemas.microsoft.com/office/powerpoint/2010/main" val="671463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0880540"/>
                    </a:ext>
                  </a:extLst>
                </a:gridCol>
                <a:gridCol w="1069848">
                  <a:extLst>
                    <a:ext uri="{9D8B030D-6E8A-4147-A177-3AD203B41FA5}">
                      <a16:colId xmlns:a16="http://schemas.microsoft.com/office/drawing/2014/main" val="2999519791"/>
                    </a:ext>
                  </a:extLst>
                </a:gridCol>
                <a:gridCol w="576072">
                  <a:extLst>
                    <a:ext uri="{9D8B030D-6E8A-4147-A177-3AD203B41FA5}">
                      <a16:colId xmlns:a16="http://schemas.microsoft.com/office/drawing/2014/main" val="3650960695"/>
                    </a:ext>
                  </a:extLst>
                </a:gridCol>
                <a:gridCol w="576072">
                  <a:extLst>
                    <a:ext uri="{9D8B030D-6E8A-4147-A177-3AD203B41FA5}">
                      <a16:colId xmlns:a16="http://schemas.microsoft.com/office/drawing/2014/main" val="1617378068"/>
                    </a:ext>
                  </a:extLst>
                </a:gridCol>
                <a:gridCol w="576072">
                  <a:extLst>
                    <a:ext uri="{9D8B030D-6E8A-4147-A177-3AD203B41FA5}">
                      <a16:colId xmlns:a16="http://schemas.microsoft.com/office/drawing/2014/main" val="3961401840"/>
                    </a:ext>
                  </a:extLst>
                </a:gridCol>
                <a:gridCol w="493776">
                  <a:extLst>
                    <a:ext uri="{9D8B030D-6E8A-4147-A177-3AD203B41FA5}">
                      <a16:colId xmlns:a16="http://schemas.microsoft.com/office/drawing/2014/main" val="3513863798"/>
                    </a:ext>
                  </a:extLst>
                </a:gridCol>
                <a:gridCol w="493776">
                  <a:extLst>
                    <a:ext uri="{9D8B030D-6E8A-4147-A177-3AD203B41FA5}">
                      <a16:colId xmlns:a16="http://schemas.microsoft.com/office/drawing/2014/main" val="3471648362"/>
                    </a:ext>
                  </a:extLst>
                </a:gridCol>
                <a:gridCol w="493776">
                  <a:extLst>
                    <a:ext uri="{9D8B030D-6E8A-4147-A177-3AD203B41FA5}">
                      <a16:colId xmlns:a16="http://schemas.microsoft.com/office/drawing/2014/main" val="1337028151"/>
                    </a:ext>
                  </a:extLst>
                </a:gridCol>
                <a:gridCol w="493776">
                  <a:extLst>
                    <a:ext uri="{9D8B030D-6E8A-4147-A177-3AD203B41FA5}">
                      <a16:colId xmlns:a16="http://schemas.microsoft.com/office/drawing/2014/main" val="956815648"/>
                    </a:ext>
                  </a:extLst>
                </a:gridCol>
                <a:gridCol w="493776">
                  <a:extLst>
                    <a:ext uri="{9D8B030D-6E8A-4147-A177-3AD203B41FA5}">
                      <a16:colId xmlns:a16="http://schemas.microsoft.com/office/drawing/2014/main" val="587354289"/>
                    </a:ext>
                  </a:extLst>
                </a:gridCol>
                <a:gridCol w="493776">
                  <a:extLst>
                    <a:ext uri="{9D8B030D-6E8A-4147-A177-3AD203B41FA5}">
                      <a16:colId xmlns:a16="http://schemas.microsoft.com/office/drawing/2014/main" val="915906024"/>
                    </a:ext>
                  </a:extLst>
                </a:gridCol>
                <a:gridCol w="493776">
                  <a:extLst>
                    <a:ext uri="{9D8B030D-6E8A-4147-A177-3AD203B41FA5}">
                      <a16:colId xmlns:a16="http://schemas.microsoft.com/office/drawing/2014/main" val="679458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Weekday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94437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deutschepost_dhl - 2025-01-15 14:58:38</a:t>
                      </a:r>
                      <a:r>
                        <a:rPr kumimoji="0" lang="de-DE"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https://quintly-eu-image-storage.s3.amazonaws.com/4581112b0727b369a6510451ee603ef7/039e3f72e0a310252d5d0f4bb590d139.jpg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extLst>
                  <a:ext uri="{0D108BD9-81ED-4DB2-BD59-A6C34878D82A}">
                    <a16:rowId xmlns:a16="http://schemas.microsoft.com/office/drawing/2014/main" val="320553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Summary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3904.61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499.54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3101.41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x̄ = 149.41</a:t>
                      </a:r>
                    </a:p>
                  </a:txBody>
                  <a:tcPr/>
                </a:tc>
                <a:extLst>
                  <a:ext uri="{0D108BD9-81ED-4DB2-BD59-A6C34878D82A}">
                    <a16:rowId xmlns:a16="http://schemas.microsoft.com/office/drawing/2014/main" val="3487867691"/>
                  </a:ext>
                </a:extLst>
              </a:tr>
            </a:tbl>
          </a:graphicData>
        </a:graphic>
      </p:graphicFrame>
      <p:sp>
        <p:nvSpPr>
          <p:cNvPr id="4" name="Text Placeholder 3">
            <a:extLst>
              <a:ext uri="{FF2B5EF4-FFF2-40B4-BE49-F238E27FC236}">
                <a16:creationId xmlns:a16="http://schemas.microsoft.com/office/drawing/2014/main" id="{8D965292-8EAF-47BE-B9B1-FC344857E0F9}"/>
              </a:ext>
            </a:extLst>
          </p:cNvPr>
          <p:cNvSpPr>
            <a:spLocks noGrp="1"/>
          </p:cNvSpPr>
          <p:nvPr>
            <p:ph type="body" sz="quarter" idx="14"/>
          </p:nvPr>
        </p:nvSpPr>
        <p:spPr/>
        <p:txBody>
          <a:bodyPr/>
          <a:lstStyle/>
          <a:p>
            <a:r>
              <a:rPr lang="en-US"/>
              <a:t>01.01.2025 - 31.01.2025</a:t>
            </a:r>
          </a:p>
        </p:txBody>
      </p:sp>
    </p:spTree>
    <p:extLst>
      <p:ext uri="{BB962C8B-B14F-4D97-AF65-F5344CB8AC3E}">
        <p14:creationId xmlns:p14="http://schemas.microsoft.com/office/powerpoint/2010/main" val="27337576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8804</Words>
  <Application>Microsoft Office PowerPoint</Application>
  <PresentationFormat>On-screen Show (4:3)</PresentationFormat>
  <Paragraphs>2184</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Arial</vt:lpstr>
      <vt:lpstr>quintly_template</vt:lpstr>
      <vt:lpstr>P&amp;P - EXPORT nach Tags</vt:lpstr>
      <vt:lpstr>Facebook Facebook - Deutsche Post | Deutsche Post und DHL - 1 of 24</vt:lpstr>
      <vt:lpstr>Facebook Facebook - Deutsche Post | Deutsche Post und DHL - 2 of 24</vt:lpstr>
      <vt:lpstr>Facebook Facebook - Deutsche Post | Deutsche Post und DHL - 3 of 24</vt:lpstr>
      <vt:lpstr>Facebook Facebook - Deutsche Post | Deutsche Post und DHL - 4 of 24</vt:lpstr>
      <vt:lpstr>Facebook Facebook - Deutsche Post | Deutsche Post und DHL - 5 of 24</vt:lpstr>
      <vt:lpstr>Facebook Facebook - Deutsche Post | Deutsche Post und DHL - 6 of 24</vt:lpstr>
      <vt:lpstr>Facebook Facebook - Deutsche Post | Deutsche Post und DHL - 7 of 24</vt:lpstr>
      <vt:lpstr>Facebook Facebook - Deutsche Post | Deutsche Post und DHL - 8 of 24</vt:lpstr>
      <vt:lpstr>Facebook Facebook - Deutsche Post | Deutsche Post und DHL - 9 of 24</vt:lpstr>
      <vt:lpstr>Facebook Facebook - Deutsche Post | Deutsche Post und DHL - 10 of 24</vt:lpstr>
      <vt:lpstr>Facebook Facebook - Deutsche Post | Deutsche Post und DHL - 11 of 24</vt:lpstr>
      <vt:lpstr>Facebook Facebook - Deutsche Post | Deutsche Post und DHL - 12 of 24</vt:lpstr>
      <vt:lpstr>Facebook Facebook - Deutsche Post | Deutsche Post und DHL - 13 of 24</vt:lpstr>
      <vt:lpstr>Facebook Facebook - Deutsche Post | Deutsche Post und DHL - 14 of 24</vt:lpstr>
      <vt:lpstr>Facebook Facebook - Deutsche Post | Deutsche Post und DHL - 15 of 24</vt:lpstr>
      <vt:lpstr>Facebook Facebook - Deutsche Post | Deutsche Post und DHL - 16 of 24</vt:lpstr>
      <vt:lpstr>Facebook Facebook - Deutsche Post | Deutsche Post und DHL - 17 of 24</vt:lpstr>
      <vt:lpstr>Facebook Facebook - Deutsche Post | Deutsche Post und DHL - 18 of 24</vt:lpstr>
      <vt:lpstr>Facebook Facebook - Deutsche Post | Deutsche Post und DHL - 19 of 24</vt:lpstr>
      <vt:lpstr>Facebook Facebook - Deutsche Post | Deutsche Post und DHL - 20 of 24</vt:lpstr>
      <vt:lpstr>Facebook Facebook - Deutsche Post | Deutsche Post und DHL - 21 of 24</vt:lpstr>
      <vt:lpstr>Facebook Facebook - Deutsche Post | Deutsche Post und DHL - 22 of 24</vt:lpstr>
      <vt:lpstr>Facebook Facebook - Deutsche Post | Deutsche Post und DHL - 23 of 24</vt:lpstr>
      <vt:lpstr>Facebook Facebook - Deutsche Post | Deutsche Post und DHL - 24 of 24</vt:lpstr>
      <vt:lpstr>Overall Instagram - Deutsche Post | P&amp;P - 1 of 26</vt:lpstr>
      <vt:lpstr>Overall Instagram - Deutsche Post | P&amp;P - 2 of 26</vt:lpstr>
      <vt:lpstr>Overall Instagram - Deutsche Post | P&amp;P - 3 of 26</vt:lpstr>
      <vt:lpstr>Overall Instagram - Deutsche Post | P&amp;P - 4 of 26</vt:lpstr>
      <vt:lpstr>Overall Instagram - Deutsche Post | P&amp;P - 5 of 26</vt:lpstr>
      <vt:lpstr>Overall Instagram - Deutsche Post | P&amp;P - 6 of 26</vt:lpstr>
      <vt:lpstr>Overall Instagram - Deutsche Post | P&amp;P - 7 of 26</vt:lpstr>
      <vt:lpstr>Overall Instagram - Deutsche Post | P&amp;P - 8 of 26</vt:lpstr>
      <vt:lpstr>Overall Instagram - Deutsche Post | P&amp;P - 9 of 26</vt:lpstr>
      <vt:lpstr>Overall Instagram - Deutsche Post | P&amp;P - 10 of 26</vt:lpstr>
      <vt:lpstr>Overall Instagram - Deutsche Post | P&amp;P - 11 of 26</vt:lpstr>
      <vt:lpstr>Overall Instagram - Deutsche Post | P&amp;P - 12 of 26</vt:lpstr>
      <vt:lpstr>Overall Instagram - Deutsche Post | P&amp;P - 13 of 26</vt:lpstr>
      <vt:lpstr>Overall Instagram - Deutsche Post | P&amp;P - 14 of 26</vt:lpstr>
      <vt:lpstr>Overall Instagram - Deutsche Post | P&amp;P - 15 of 26</vt:lpstr>
      <vt:lpstr>Overall Instagram - Deutsche Post | P&amp;P - 16 of 26</vt:lpstr>
      <vt:lpstr>Overall Instagram - Deutsche Post | P&amp;P - 17 of 26</vt:lpstr>
      <vt:lpstr>Overall Instagram - Deutsche Post | P&amp;P - 18 of 26</vt:lpstr>
      <vt:lpstr>Overall Instagram - Deutsche Post | P&amp;P - 19 of 26</vt:lpstr>
      <vt:lpstr>Overall Instagram - Deutsche Post | P&amp;P - 20 of 26</vt:lpstr>
      <vt:lpstr>Overall Instagram - Deutsche Post | P&amp;P - 21 of 26</vt:lpstr>
      <vt:lpstr>Overall Instagram - Deutsche Post | P&amp;P - 22 of 26</vt:lpstr>
      <vt:lpstr>Overall Instagram - Deutsche Post | P&amp;P - 23 of 26</vt:lpstr>
      <vt:lpstr>Overall Instagram - Deutsche Post | P&amp;P - 24 of 26</vt:lpstr>
      <vt:lpstr>Overall Instagram - Deutsche Post | P&amp;P - 25 of 26</vt:lpstr>
      <vt:lpstr>Overall Instagram - Deutsche Post | P&amp;P - 26 of 26</vt:lpstr>
      <vt:lpstr>Instagram Instagram Story | P&amp;P - 1 of 13</vt:lpstr>
      <vt:lpstr>Instagram Instagram Story | P&amp;P - 2 of 13</vt:lpstr>
      <vt:lpstr>Instagram Instagram Story | P&amp;P - 3 of 13</vt:lpstr>
      <vt:lpstr>Instagram Instagram Story | P&amp;P - 4 of 13</vt:lpstr>
      <vt:lpstr>Instagram Instagram Story | P&amp;P - 5 of 13</vt:lpstr>
      <vt:lpstr>Instagram Instagram Story | P&amp;P - 6 of 13</vt:lpstr>
      <vt:lpstr>Instagram Instagram Story | P&amp;P - 7 of 13</vt:lpstr>
      <vt:lpstr>Instagram Instagram Story | P&amp;P - 8 of 13</vt:lpstr>
      <vt:lpstr>Instagram Instagram Story | P&amp;P - 9 of 13</vt:lpstr>
      <vt:lpstr>Instagram Instagram Story | P&amp;P - 10 of 13</vt:lpstr>
      <vt:lpstr>Instagram Instagram Story | P&amp;P - 11 of 13</vt:lpstr>
      <vt:lpstr>Instagram Instagram Story | P&amp;P - 12 of 13</vt:lpstr>
      <vt:lpstr>Instagram Instagram Story | P&amp;P - 13 of 13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P&amp;P - EXPORT nach Tags</dc:title>
  <dc:creator>Frederik Born</dc:creator>
  <cp:lastModifiedBy>Frederik Born</cp:lastModifiedBy>
  <cp:revision>1</cp:revision>
  <dcterms:created xsi:type="dcterms:W3CDTF">2025-02-12T14:48:53Z</dcterms:created>
  <dcterms:modified xsi:type="dcterms:W3CDTF">2025-02-12T14:54:27Z</dcterms:modified>
</cp:coreProperties>
</file>