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DHL Express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Sheet1!$A$2:$A$578</c:f>
              <c:numCache>
                <c:formatCode>m/d/yyyy</c:formatCode>
                <c:ptCount val="577"/>
                <c:pt idx="0">
                  <c:v>44562</c:v>
                </c:pt>
                <c:pt idx="1">
                  <c:v>44563</c:v>
                </c:pt>
                <c:pt idx="2">
                  <c:v>44564</c:v>
                </c:pt>
                <c:pt idx="3">
                  <c:v>44565</c:v>
                </c:pt>
                <c:pt idx="4">
                  <c:v>44566</c:v>
                </c:pt>
                <c:pt idx="5">
                  <c:v>44567</c:v>
                </c:pt>
                <c:pt idx="6">
                  <c:v>44568</c:v>
                </c:pt>
                <c:pt idx="7">
                  <c:v>44569</c:v>
                </c:pt>
                <c:pt idx="8">
                  <c:v>44570</c:v>
                </c:pt>
                <c:pt idx="9">
                  <c:v>44571</c:v>
                </c:pt>
                <c:pt idx="10">
                  <c:v>44572</c:v>
                </c:pt>
                <c:pt idx="11">
                  <c:v>44573</c:v>
                </c:pt>
                <c:pt idx="12">
                  <c:v>44574</c:v>
                </c:pt>
                <c:pt idx="13">
                  <c:v>44575</c:v>
                </c:pt>
                <c:pt idx="14">
                  <c:v>44576</c:v>
                </c:pt>
                <c:pt idx="15">
                  <c:v>44577</c:v>
                </c:pt>
                <c:pt idx="16">
                  <c:v>44578</c:v>
                </c:pt>
                <c:pt idx="17">
                  <c:v>44579</c:v>
                </c:pt>
                <c:pt idx="18">
                  <c:v>44580</c:v>
                </c:pt>
                <c:pt idx="19">
                  <c:v>44581</c:v>
                </c:pt>
                <c:pt idx="20">
                  <c:v>44582</c:v>
                </c:pt>
                <c:pt idx="21">
                  <c:v>44583</c:v>
                </c:pt>
                <c:pt idx="22">
                  <c:v>44584</c:v>
                </c:pt>
                <c:pt idx="23">
                  <c:v>44585</c:v>
                </c:pt>
                <c:pt idx="24">
                  <c:v>44586</c:v>
                </c:pt>
                <c:pt idx="25">
                  <c:v>44587</c:v>
                </c:pt>
                <c:pt idx="26">
                  <c:v>44588</c:v>
                </c:pt>
                <c:pt idx="27">
                  <c:v>44589</c:v>
                </c:pt>
                <c:pt idx="28">
                  <c:v>44590</c:v>
                </c:pt>
                <c:pt idx="29">
                  <c:v>44591</c:v>
                </c:pt>
                <c:pt idx="30">
                  <c:v>44592</c:v>
                </c:pt>
                <c:pt idx="31">
                  <c:v>44593</c:v>
                </c:pt>
                <c:pt idx="32">
                  <c:v>44594</c:v>
                </c:pt>
                <c:pt idx="33">
                  <c:v>44595</c:v>
                </c:pt>
                <c:pt idx="34">
                  <c:v>44596</c:v>
                </c:pt>
                <c:pt idx="35">
                  <c:v>44597</c:v>
                </c:pt>
                <c:pt idx="36">
                  <c:v>44598</c:v>
                </c:pt>
                <c:pt idx="37">
                  <c:v>44599</c:v>
                </c:pt>
                <c:pt idx="38">
                  <c:v>44600</c:v>
                </c:pt>
                <c:pt idx="39">
                  <c:v>44601</c:v>
                </c:pt>
                <c:pt idx="40">
                  <c:v>44602</c:v>
                </c:pt>
                <c:pt idx="41">
                  <c:v>44603</c:v>
                </c:pt>
                <c:pt idx="42">
                  <c:v>44604</c:v>
                </c:pt>
                <c:pt idx="43">
                  <c:v>44605</c:v>
                </c:pt>
                <c:pt idx="44">
                  <c:v>44606</c:v>
                </c:pt>
                <c:pt idx="45">
                  <c:v>44607</c:v>
                </c:pt>
                <c:pt idx="46">
                  <c:v>44608</c:v>
                </c:pt>
                <c:pt idx="47">
                  <c:v>44609</c:v>
                </c:pt>
                <c:pt idx="48">
                  <c:v>44610</c:v>
                </c:pt>
                <c:pt idx="49">
                  <c:v>44611</c:v>
                </c:pt>
                <c:pt idx="50">
                  <c:v>44612</c:v>
                </c:pt>
                <c:pt idx="51">
                  <c:v>44613</c:v>
                </c:pt>
                <c:pt idx="52">
                  <c:v>44614</c:v>
                </c:pt>
                <c:pt idx="53">
                  <c:v>44615</c:v>
                </c:pt>
                <c:pt idx="54">
                  <c:v>44616</c:v>
                </c:pt>
                <c:pt idx="55">
                  <c:v>44617</c:v>
                </c:pt>
                <c:pt idx="56">
                  <c:v>44618</c:v>
                </c:pt>
                <c:pt idx="57">
                  <c:v>44619</c:v>
                </c:pt>
                <c:pt idx="58">
                  <c:v>44620</c:v>
                </c:pt>
                <c:pt idx="59">
                  <c:v>44621</c:v>
                </c:pt>
                <c:pt idx="60">
                  <c:v>44622</c:v>
                </c:pt>
                <c:pt idx="61">
                  <c:v>44623</c:v>
                </c:pt>
                <c:pt idx="62">
                  <c:v>44624</c:v>
                </c:pt>
                <c:pt idx="63">
                  <c:v>44625</c:v>
                </c:pt>
                <c:pt idx="64">
                  <c:v>44626</c:v>
                </c:pt>
                <c:pt idx="65">
                  <c:v>44627</c:v>
                </c:pt>
                <c:pt idx="66">
                  <c:v>44628</c:v>
                </c:pt>
                <c:pt idx="67">
                  <c:v>44629</c:v>
                </c:pt>
                <c:pt idx="68">
                  <c:v>44630</c:v>
                </c:pt>
                <c:pt idx="69">
                  <c:v>44631</c:v>
                </c:pt>
                <c:pt idx="70">
                  <c:v>44632</c:v>
                </c:pt>
                <c:pt idx="71">
                  <c:v>44633</c:v>
                </c:pt>
                <c:pt idx="72">
                  <c:v>44634</c:v>
                </c:pt>
                <c:pt idx="73">
                  <c:v>44635</c:v>
                </c:pt>
                <c:pt idx="74">
                  <c:v>44636</c:v>
                </c:pt>
                <c:pt idx="75">
                  <c:v>44637</c:v>
                </c:pt>
                <c:pt idx="76">
                  <c:v>44638</c:v>
                </c:pt>
                <c:pt idx="77">
                  <c:v>44639</c:v>
                </c:pt>
                <c:pt idx="78">
                  <c:v>44640</c:v>
                </c:pt>
                <c:pt idx="79">
                  <c:v>44641</c:v>
                </c:pt>
                <c:pt idx="80">
                  <c:v>44642</c:v>
                </c:pt>
                <c:pt idx="81">
                  <c:v>44643</c:v>
                </c:pt>
                <c:pt idx="82">
                  <c:v>44644</c:v>
                </c:pt>
                <c:pt idx="83">
                  <c:v>44645</c:v>
                </c:pt>
                <c:pt idx="84">
                  <c:v>44646</c:v>
                </c:pt>
                <c:pt idx="85">
                  <c:v>44647</c:v>
                </c:pt>
                <c:pt idx="86">
                  <c:v>44648</c:v>
                </c:pt>
                <c:pt idx="87">
                  <c:v>44649</c:v>
                </c:pt>
                <c:pt idx="88">
                  <c:v>44650</c:v>
                </c:pt>
                <c:pt idx="89">
                  <c:v>44651</c:v>
                </c:pt>
                <c:pt idx="90">
                  <c:v>44652</c:v>
                </c:pt>
                <c:pt idx="91">
                  <c:v>44653</c:v>
                </c:pt>
                <c:pt idx="92">
                  <c:v>44654</c:v>
                </c:pt>
                <c:pt idx="93">
                  <c:v>44655</c:v>
                </c:pt>
                <c:pt idx="94">
                  <c:v>44656</c:v>
                </c:pt>
                <c:pt idx="95">
                  <c:v>44657</c:v>
                </c:pt>
                <c:pt idx="96">
                  <c:v>44658</c:v>
                </c:pt>
                <c:pt idx="97">
                  <c:v>44659</c:v>
                </c:pt>
                <c:pt idx="98">
                  <c:v>44660</c:v>
                </c:pt>
                <c:pt idx="99">
                  <c:v>44661</c:v>
                </c:pt>
                <c:pt idx="100">
                  <c:v>44662</c:v>
                </c:pt>
                <c:pt idx="101">
                  <c:v>44663</c:v>
                </c:pt>
                <c:pt idx="102">
                  <c:v>44664</c:v>
                </c:pt>
                <c:pt idx="103">
                  <c:v>44665</c:v>
                </c:pt>
                <c:pt idx="104">
                  <c:v>44666</c:v>
                </c:pt>
                <c:pt idx="105">
                  <c:v>44667</c:v>
                </c:pt>
                <c:pt idx="106">
                  <c:v>44668</c:v>
                </c:pt>
                <c:pt idx="107">
                  <c:v>44669</c:v>
                </c:pt>
                <c:pt idx="108">
                  <c:v>44670</c:v>
                </c:pt>
                <c:pt idx="109">
                  <c:v>44671</c:v>
                </c:pt>
                <c:pt idx="110">
                  <c:v>44672</c:v>
                </c:pt>
                <c:pt idx="111">
                  <c:v>44673</c:v>
                </c:pt>
                <c:pt idx="112">
                  <c:v>44674</c:v>
                </c:pt>
                <c:pt idx="113">
                  <c:v>44675</c:v>
                </c:pt>
                <c:pt idx="114">
                  <c:v>44676</c:v>
                </c:pt>
                <c:pt idx="115">
                  <c:v>44677</c:v>
                </c:pt>
                <c:pt idx="116">
                  <c:v>44678</c:v>
                </c:pt>
                <c:pt idx="117">
                  <c:v>44679</c:v>
                </c:pt>
                <c:pt idx="118">
                  <c:v>44680</c:v>
                </c:pt>
                <c:pt idx="119">
                  <c:v>44681</c:v>
                </c:pt>
                <c:pt idx="120">
                  <c:v>44682</c:v>
                </c:pt>
                <c:pt idx="121">
                  <c:v>44683</c:v>
                </c:pt>
                <c:pt idx="122">
                  <c:v>44684</c:v>
                </c:pt>
                <c:pt idx="123">
                  <c:v>44685</c:v>
                </c:pt>
                <c:pt idx="124">
                  <c:v>44686</c:v>
                </c:pt>
                <c:pt idx="125">
                  <c:v>44687</c:v>
                </c:pt>
                <c:pt idx="126">
                  <c:v>44688</c:v>
                </c:pt>
                <c:pt idx="127">
                  <c:v>44689</c:v>
                </c:pt>
                <c:pt idx="128">
                  <c:v>44690</c:v>
                </c:pt>
                <c:pt idx="129">
                  <c:v>44691</c:v>
                </c:pt>
                <c:pt idx="130">
                  <c:v>44692</c:v>
                </c:pt>
                <c:pt idx="131">
                  <c:v>44693</c:v>
                </c:pt>
                <c:pt idx="132">
                  <c:v>44694</c:v>
                </c:pt>
                <c:pt idx="133">
                  <c:v>44695</c:v>
                </c:pt>
                <c:pt idx="134">
                  <c:v>44696</c:v>
                </c:pt>
                <c:pt idx="135">
                  <c:v>44697</c:v>
                </c:pt>
                <c:pt idx="136">
                  <c:v>44698</c:v>
                </c:pt>
                <c:pt idx="137">
                  <c:v>44699</c:v>
                </c:pt>
                <c:pt idx="138">
                  <c:v>44700</c:v>
                </c:pt>
                <c:pt idx="139">
                  <c:v>44701</c:v>
                </c:pt>
                <c:pt idx="140">
                  <c:v>44702</c:v>
                </c:pt>
                <c:pt idx="141">
                  <c:v>44703</c:v>
                </c:pt>
                <c:pt idx="142">
                  <c:v>44704</c:v>
                </c:pt>
                <c:pt idx="143">
                  <c:v>44705</c:v>
                </c:pt>
                <c:pt idx="144">
                  <c:v>44706</c:v>
                </c:pt>
                <c:pt idx="145">
                  <c:v>44707</c:v>
                </c:pt>
                <c:pt idx="146">
                  <c:v>44708</c:v>
                </c:pt>
                <c:pt idx="147">
                  <c:v>44709</c:v>
                </c:pt>
                <c:pt idx="148">
                  <c:v>44710</c:v>
                </c:pt>
                <c:pt idx="149">
                  <c:v>44711</c:v>
                </c:pt>
                <c:pt idx="150">
                  <c:v>44712</c:v>
                </c:pt>
                <c:pt idx="151">
                  <c:v>44713</c:v>
                </c:pt>
                <c:pt idx="152">
                  <c:v>44714</c:v>
                </c:pt>
                <c:pt idx="153">
                  <c:v>44715</c:v>
                </c:pt>
                <c:pt idx="154">
                  <c:v>44716</c:v>
                </c:pt>
                <c:pt idx="155">
                  <c:v>44717</c:v>
                </c:pt>
                <c:pt idx="156">
                  <c:v>44718</c:v>
                </c:pt>
                <c:pt idx="157">
                  <c:v>44719</c:v>
                </c:pt>
                <c:pt idx="158">
                  <c:v>44720</c:v>
                </c:pt>
                <c:pt idx="159">
                  <c:v>44721</c:v>
                </c:pt>
                <c:pt idx="160">
                  <c:v>44722</c:v>
                </c:pt>
                <c:pt idx="161">
                  <c:v>44723</c:v>
                </c:pt>
                <c:pt idx="162">
                  <c:v>44724</c:v>
                </c:pt>
                <c:pt idx="163">
                  <c:v>44725</c:v>
                </c:pt>
                <c:pt idx="164">
                  <c:v>44726</c:v>
                </c:pt>
                <c:pt idx="165">
                  <c:v>44727</c:v>
                </c:pt>
                <c:pt idx="166">
                  <c:v>44728</c:v>
                </c:pt>
                <c:pt idx="167">
                  <c:v>44729</c:v>
                </c:pt>
                <c:pt idx="168">
                  <c:v>44730</c:v>
                </c:pt>
                <c:pt idx="169">
                  <c:v>44731</c:v>
                </c:pt>
                <c:pt idx="170">
                  <c:v>44732</c:v>
                </c:pt>
                <c:pt idx="171">
                  <c:v>44733</c:v>
                </c:pt>
                <c:pt idx="172">
                  <c:v>44734</c:v>
                </c:pt>
                <c:pt idx="173">
                  <c:v>44735</c:v>
                </c:pt>
                <c:pt idx="174">
                  <c:v>44736</c:v>
                </c:pt>
                <c:pt idx="175">
                  <c:v>44737</c:v>
                </c:pt>
                <c:pt idx="176">
                  <c:v>44738</c:v>
                </c:pt>
                <c:pt idx="177">
                  <c:v>44739</c:v>
                </c:pt>
                <c:pt idx="178">
                  <c:v>44740</c:v>
                </c:pt>
                <c:pt idx="179">
                  <c:v>44741</c:v>
                </c:pt>
                <c:pt idx="180">
                  <c:v>44742</c:v>
                </c:pt>
                <c:pt idx="181">
                  <c:v>44743</c:v>
                </c:pt>
                <c:pt idx="182">
                  <c:v>44744</c:v>
                </c:pt>
                <c:pt idx="183">
                  <c:v>44745</c:v>
                </c:pt>
                <c:pt idx="184">
                  <c:v>44746</c:v>
                </c:pt>
                <c:pt idx="185">
                  <c:v>44747</c:v>
                </c:pt>
                <c:pt idx="186">
                  <c:v>44748</c:v>
                </c:pt>
                <c:pt idx="187">
                  <c:v>44749</c:v>
                </c:pt>
                <c:pt idx="188">
                  <c:v>44750</c:v>
                </c:pt>
                <c:pt idx="189">
                  <c:v>44751</c:v>
                </c:pt>
                <c:pt idx="190">
                  <c:v>44752</c:v>
                </c:pt>
                <c:pt idx="191">
                  <c:v>44753</c:v>
                </c:pt>
                <c:pt idx="192">
                  <c:v>44754</c:v>
                </c:pt>
                <c:pt idx="193">
                  <c:v>44755</c:v>
                </c:pt>
                <c:pt idx="194">
                  <c:v>44756</c:v>
                </c:pt>
                <c:pt idx="195">
                  <c:v>44757</c:v>
                </c:pt>
                <c:pt idx="196">
                  <c:v>44758</c:v>
                </c:pt>
                <c:pt idx="197">
                  <c:v>44759</c:v>
                </c:pt>
                <c:pt idx="198">
                  <c:v>44760</c:v>
                </c:pt>
                <c:pt idx="199">
                  <c:v>44761</c:v>
                </c:pt>
                <c:pt idx="200">
                  <c:v>44762</c:v>
                </c:pt>
                <c:pt idx="201">
                  <c:v>44763</c:v>
                </c:pt>
                <c:pt idx="202">
                  <c:v>44764</c:v>
                </c:pt>
                <c:pt idx="203">
                  <c:v>44765</c:v>
                </c:pt>
                <c:pt idx="204">
                  <c:v>44766</c:v>
                </c:pt>
                <c:pt idx="205">
                  <c:v>44767</c:v>
                </c:pt>
                <c:pt idx="206">
                  <c:v>44768</c:v>
                </c:pt>
                <c:pt idx="207">
                  <c:v>44769</c:v>
                </c:pt>
                <c:pt idx="208">
                  <c:v>44770</c:v>
                </c:pt>
                <c:pt idx="209">
                  <c:v>44771</c:v>
                </c:pt>
                <c:pt idx="210">
                  <c:v>44772</c:v>
                </c:pt>
                <c:pt idx="211">
                  <c:v>44773</c:v>
                </c:pt>
                <c:pt idx="212">
                  <c:v>44774</c:v>
                </c:pt>
                <c:pt idx="213">
                  <c:v>44775</c:v>
                </c:pt>
                <c:pt idx="214">
                  <c:v>44776</c:v>
                </c:pt>
                <c:pt idx="215">
                  <c:v>44777</c:v>
                </c:pt>
                <c:pt idx="216">
                  <c:v>44778</c:v>
                </c:pt>
                <c:pt idx="217">
                  <c:v>44779</c:v>
                </c:pt>
                <c:pt idx="218">
                  <c:v>44780</c:v>
                </c:pt>
                <c:pt idx="219">
                  <c:v>44781</c:v>
                </c:pt>
                <c:pt idx="220">
                  <c:v>44782</c:v>
                </c:pt>
                <c:pt idx="221">
                  <c:v>44783</c:v>
                </c:pt>
                <c:pt idx="222">
                  <c:v>44784</c:v>
                </c:pt>
                <c:pt idx="223">
                  <c:v>44785</c:v>
                </c:pt>
                <c:pt idx="224">
                  <c:v>44786</c:v>
                </c:pt>
                <c:pt idx="225">
                  <c:v>44787</c:v>
                </c:pt>
                <c:pt idx="226">
                  <c:v>44788</c:v>
                </c:pt>
                <c:pt idx="227">
                  <c:v>44789</c:v>
                </c:pt>
                <c:pt idx="228">
                  <c:v>44790</c:v>
                </c:pt>
                <c:pt idx="229">
                  <c:v>44791</c:v>
                </c:pt>
                <c:pt idx="230">
                  <c:v>44792</c:v>
                </c:pt>
                <c:pt idx="231">
                  <c:v>44793</c:v>
                </c:pt>
                <c:pt idx="232">
                  <c:v>44794</c:v>
                </c:pt>
                <c:pt idx="233">
                  <c:v>44795</c:v>
                </c:pt>
                <c:pt idx="234">
                  <c:v>44796</c:v>
                </c:pt>
                <c:pt idx="235">
                  <c:v>44797</c:v>
                </c:pt>
                <c:pt idx="236">
                  <c:v>44798</c:v>
                </c:pt>
                <c:pt idx="237">
                  <c:v>44799</c:v>
                </c:pt>
                <c:pt idx="238">
                  <c:v>44800</c:v>
                </c:pt>
                <c:pt idx="239">
                  <c:v>44801</c:v>
                </c:pt>
                <c:pt idx="240">
                  <c:v>44802</c:v>
                </c:pt>
                <c:pt idx="241">
                  <c:v>44803</c:v>
                </c:pt>
                <c:pt idx="242">
                  <c:v>44804</c:v>
                </c:pt>
                <c:pt idx="243">
                  <c:v>44805</c:v>
                </c:pt>
                <c:pt idx="244">
                  <c:v>44806</c:v>
                </c:pt>
                <c:pt idx="245">
                  <c:v>44807</c:v>
                </c:pt>
                <c:pt idx="246">
                  <c:v>44808</c:v>
                </c:pt>
                <c:pt idx="247">
                  <c:v>44809</c:v>
                </c:pt>
                <c:pt idx="248">
                  <c:v>44810</c:v>
                </c:pt>
                <c:pt idx="249">
                  <c:v>44811</c:v>
                </c:pt>
                <c:pt idx="250">
                  <c:v>44812</c:v>
                </c:pt>
                <c:pt idx="251">
                  <c:v>44813</c:v>
                </c:pt>
                <c:pt idx="252">
                  <c:v>44814</c:v>
                </c:pt>
                <c:pt idx="253">
                  <c:v>44815</c:v>
                </c:pt>
                <c:pt idx="254">
                  <c:v>44816</c:v>
                </c:pt>
                <c:pt idx="255">
                  <c:v>44817</c:v>
                </c:pt>
                <c:pt idx="256">
                  <c:v>44818</c:v>
                </c:pt>
                <c:pt idx="257">
                  <c:v>44819</c:v>
                </c:pt>
                <c:pt idx="258">
                  <c:v>44820</c:v>
                </c:pt>
                <c:pt idx="259">
                  <c:v>44821</c:v>
                </c:pt>
                <c:pt idx="260">
                  <c:v>44822</c:v>
                </c:pt>
                <c:pt idx="261">
                  <c:v>44823</c:v>
                </c:pt>
                <c:pt idx="262">
                  <c:v>44824</c:v>
                </c:pt>
                <c:pt idx="263">
                  <c:v>44825</c:v>
                </c:pt>
                <c:pt idx="264">
                  <c:v>44826</c:v>
                </c:pt>
                <c:pt idx="265">
                  <c:v>44827</c:v>
                </c:pt>
                <c:pt idx="266">
                  <c:v>44828</c:v>
                </c:pt>
                <c:pt idx="267">
                  <c:v>44829</c:v>
                </c:pt>
                <c:pt idx="268">
                  <c:v>44830</c:v>
                </c:pt>
                <c:pt idx="269">
                  <c:v>44831</c:v>
                </c:pt>
                <c:pt idx="270">
                  <c:v>44832</c:v>
                </c:pt>
                <c:pt idx="271">
                  <c:v>44833</c:v>
                </c:pt>
                <c:pt idx="272">
                  <c:v>44834</c:v>
                </c:pt>
                <c:pt idx="273">
                  <c:v>44835</c:v>
                </c:pt>
                <c:pt idx="274">
                  <c:v>44836</c:v>
                </c:pt>
                <c:pt idx="275">
                  <c:v>44837</c:v>
                </c:pt>
                <c:pt idx="276">
                  <c:v>44838</c:v>
                </c:pt>
                <c:pt idx="277">
                  <c:v>44839</c:v>
                </c:pt>
                <c:pt idx="278">
                  <c:v>44840</c:v>
                </c:pt>
                <c:pt idx="279">
                  <c:v>44841</c:v>
                </c:pt>
                <c:pt idx="280">
                  <c:v>44842</c:v>
                </c:pt>
                <c:pt idx="281">
                  <c:v>44843</c:v>
                </c:pt>
                <c:pt idx="282">
                  <c:v>44844</c:v>
                </c:pt>
                <c:pt idx="283">
                  <c:v>44845</c:v>
                </c:pt>
                <c:pt idx="284">
                  <c:v>44846</c:v>
                </c:pt>
                <c:pt idx="285">
                  <c:v>44847</c:v>
                </c:pt>
                <c:pt idx="286">
                  <c:v>44848</c:v>
                </c:pt>
                <c:pt idx="287">
                  <c:v>44849</c:v>
                </c:pt>
                <c:pt idx="288">
                  <c:v>44850</c:v>
                </c:pt>
                <c:pt idx="289">
                  <c:v>44851</c:v>
                </c:pt>
                <c:pt idx="290">
                  <c:v>44852</c:v>
                </c:pt>
                <c:pt idx="291">
                  <c:v>44853</c:v>
                </c:pt>
                <c:pt idx="292">
                  <c:v>44854</c:v>
                </c:pt>
                <c:pt idx="293">
                  <c:v>44855</c:v>
                </c:pt>
                <c:pt idx="294">
                  <c:v>44856</c:v>
                </c:pt>
                <c:pt idx="295">
                  <c:v>44857</c:v>
                </c:pt>
                <c:pt idx="296">
                  <c:v>44858</c:v>
                </c:pt>
                <c:pt idx="297">
                  <c:v>44859</c:v>
                </c:pt>
                <c:pt idx="298">
                  <c:v>44860</c:v>
                </c:pt>
                <c:pt idx="299">
                  <c:v>44861</c:v>
                </c:pt>
                <c:pt idx="300">
                  <c:v>44862</c:v>
                </c:pt>
                <c:pt idx="301">
                  <c:v>44863</c:v>
                </c:pt>
                <c:pt idx="302">
                  <c:v>44864</c:v>
                </c:pt>
                <c:pt idx="303">
                  <c:v>44865</c:v>
                </c:pt>
                <c:pt idx="304">
                  <c:v>44866</c:v>
                </c:pt>
                <c:pt idx="305">
                  <c:v>44867</c:v>
                </c:pt>
                <c:pt idx="306">
                  <c:v>44868</c:v>
                </c:pt>
                <c:pt idx="307">
                  <c:v>44869</c:v>
                </c:pt>
                <c:pt idx="308">
                  <c:v>44870</c:v>
                </c:pt>
                <c:pt idx="309">
                  <c:v>44871</c:v>
                </c:pt>
                <c:pt idx="310">
                  <c:v>44872</c:v>
                </c:pt>
                <c:pt idx="311">
                  <c:v>44873</c:v>
                </c:pt>
                <c:pt idx="312">
                  <c:v>44874</c:v>
                </c:pt>
                <c:pt idx="313">
                  <c:v>44875</c:v>
                </c:pt>
                <c:pt idx="314">
                  <c:v>44876</c:v>
                </c:pt>
                <c:pt idx="315">
                  <c:v>44877</c:v>
                </c:pt>
                <c:pt idx="316">
                  <c:v>44878</c:v>
                </c:pt>
                <c:pt idx="317">
                  <c:v>44879</c:v>
                </c:pt>
                <c:pt idx="318">
                  <c:v>44880</c:v>
                </c:pt>
                <c:pt idx="319">
                  <c:v>44881</c:v>
                </c:pt>
                <c:pt idx="320">
                  <c:v>44882</c:v>
                </c:pt>
                <c:pt idx="321">
                  <c:v>44883</c:v>
                </c:pt>
                <c:pt idx="322">
                  <c:v>44884</c:v>
                </c:pt>
                <c:pt idx="323">
                  <c:v>44885</c:v>
                </c:pt>
                <c:pt idx="324">
                  <c:v>44886</c:v>
                </c:pt>
                <c:pt idx="325">
                  <c:v>44887</c:v>
                </c:pt>
                <c:pt idx="326">
                  <c:v>44888</c:v>
                </c:pt>
                <c:pt idx="327">
                  <c:v>44889</c:v>
                </c:pt>
                <c:pt idx="328">
                  <c:v>44890</c:v>
                </c:pt>
                <c:pt idx="329">
                  <c:v>44891</c:v>
                </c:pt>
                <c:pt idx="330">
                  <c:v>44892</c:v>
                </c:pt>
                <c:pt idx="331">
                  <c:v>44893</c:v>
                </c:pt>
                <c:pt idx="332">
                  <c:v>44894</c:v>
                </c:pt>
                <c:pt idx="333">
                  <c:v>44895</c:v>
                </c:pt>
                <c:pt idx="334">
                  <c:v>44896</c:v>
                </c:pt>
                <c:pt idx="335">
                  <c:v>44897</c:v>
                </c:pt>
                <c:pt idx="336">
                  <c:v>44898</c:v>
                </c:pt>
                <c:pt idx="337">
                  <c:v>44899</c:v>
                </c:pt>
                <c:pt idx="338">
                  <c:v>44900</c:v>
                </c:pt>
                <c:pt idx="339">
                  <c:v>44901</c:v>
                </c:pt>
                <c:pt idx="340">
                  <c:v>44902</c:v>
                </c:pt>
                <c:pt idx="341">
                  <c:v>44903</c:v>
                </c:pt>
                <c:pt idx="342">
                  <c:v>44904</c:v>
                </c:pt>
                <c:pt idx="343">
                  <c:v>44905</c:v>
                </c:pt>
                <c:pt idx="344">
                  <c:v>44906</c:v>
                </c:pt>
                <c:pt idx="345">
                  <c:v>44907</c:v>
                </c:pt>
                <c:pt idx="346">
                  <c:v>44908</c:v>
                </c:pt>
                <c:pt idx="347">
                  <c:v>44909</c:v>
                </c:pt>
                <c:pt idx="348">
                  <c:v>44910</c:v>
                </c:pt>
                <c:pt idx="349">
                  <c:v>44911</c:v>
                </c:pt>
                <c:pt idx="350">
                  <c:v>44912</c:v>
                </c:pt>
                <c:pt idx="351">
                  <c:v>44913</c:v>
                </c:pt>
                <c:pt idx="352">
                  <c:v>44914</c:v>
                </c:pt>
                <c:pt idx="353">
                  <c:v>44915</c:v>
                </c:pt>
                <c:pt idx="354">
                  <c:v>44916</c:v>
                </c:pt>
                <c:pt idx="355">
                  <c:v>44917</c:v>
                </c:pt>
                <c:pt idx="356">
                  <c:v>44918</c:v>
                </c:pt>
                <c:pt idx="357">
                  <c:v>44919</c:v>
                </c:pt>
                <c:pt idx="358">
                  <c:v>44920</c:v>
                </c:pt>
                <c:pt idx="359">
                  <c:v>44921</c:v>
                </c:pt>
                <c:pt idx="360">
                  <c:v>44922</c:v>
                </c:pt>
                <c:pt idx="361">
                  <c:v>44923</c:v>
                </c:pt>
                <c:pt idx="362">
                  <c:v>44924</c:v>
                </c:pt>
                <c:pt idx="363">
                  <c:v>44925</c:v>
                </c:pt>
                <c:pt idx="364">
                  <c:v>44926</c:v>
                </c:pt>
                <c:pt idx="365">
                  <c:v>44927</c:v>
                </c:pt>
                <c:pt idx="366">
                  <c:v>44928</c:v>
                </c:pt>
                <c:pt idx="367">
                  <c:v>44929</c:v>
                </c:pt>
                <c:pt idx="368">
                  <c:v>44930</c:v>
                </c:pt>
                <c:pt idx="369">
                  <c:v>44931</c:v>
                </c:pt>
                <c:pt idx="370">
                  <c:v>44932</c:v>
                </c:pt>
                <c:pt idx="371">
                  <c:v>44933</c:v>
                </c:pt>
                <c:pt idx="372">
                  <c:v>44934</c:v>
                </c:pt>
                <c:pt idx="373">
                  <c:v>44935</c:v>
                </c:pt>
                <c:pt idx="374">
                  <c:v>44936</c:v>
                </c:pt>
                <c:pt idx="375">
                  <c:v>44937</c:v>
                </c:pt>
                <c:pt idx="376">
                  <c:v>44938</c:v>
                </c:pt>
                <c:pt idx="377">
                  <c:v>44939</c:v>
                </c:pt>
                <c:pt idx="378">
                  <c:v>44940</c:v>
                </c:pt>
                <c:pt idx="379">
                  <c:v>44941</c:v>
                </c:pt>
                <c:pt idx="380">
                  <c:v>44942</c:v>
                </c:pt>
                <c:pt idx="381">
                  <c:v>44943</c:v>
                </c:pt>
                <c:pt idx="382">
                  <c:v>44944</c:v>
                </c:pt>
                <c:pt idx="383">
                  <c:v>44945</c:v>
                </c:pt>
                <c:pt idx="384">
                  <c:v>44946</c:v>
                </c:pt>
                <c:pt idx="385">
                  <c:v>44947</c:v>
                </c:pt>
                <c:pt idx="386">
                  <c:v>44948</c:v>
                </c:pt>
                <c:pt idx="387">
                  <c:v>44949</c:v>
                </c:pt>
                <c:pt idx="388">
                  <c:v>44950</c:v>
                </c:pt>
                <c:pt idx="389">
                  <c:v>44951</c:v>
                </c:pt>
                <c:pt idx="390">
                  <c:v>44952</c:v>
                </c:pt>
                <c:pt idx="391">
                  <c:v>44953</c:v>
                </c:pt>
                <c:pt idx="392">
                  <c:v>44954</c:v>
                </c:pt>
                <c:pt idx="393">
                  <c:v>44955</c:v>
                </c:pt>
                <c:pt idx="394">
                  <c:v>44956</c:v>
                </c:pt>
                <c:pt idx="395">
                  <c:v>44957</c:v>
                </c:pt>
                <c:pt idx="396">
                  <c:v>44958</c:v>
                </c:pt>
                <c:pt idx="397">
                  <c:v>44959</c:v>
                </c:pt>
                <c:pt idx="398">
                  <c:v>44960</c:v>
                </c:pt>
                <c:pt idx="399">
                  <c:v>44961</c:v>
                </c:pt>
                <c:pt idx="400">
                  <c:v>44962</c:v>
                </c:pt>
                <c:pt idx="401">
                  <c:v>44963</c:v>
                </c:pt>
                <c:pt idx="402">
                  <c:v>44964</c:v>
                </c:pt>
                <c:pt idx="403">
                  <c:v>44965</c:v>
                </c:pt>
                <c:pt idx="404">
                  <c:v>44966</c:v>
                </c:pt>
                <c:pt idx="405">
                  <c:v>44967</c:v>
                </c:pt>
                <c:pt idx="406">
                  <c:v>44968</c:v>
                </c:pt>
                <c:pt idx="407">
                  <c:v>44969</c:v>
                </c:pt>
                <c:pt idx="408">
                  <c:v>44970</c:v>
                </c:pt>
                <c:pt idx="409">
                  <c:v>44971</c:v>
                </c:pt>
                <c:pt idx="410">
                  <c:v>44972</c:v>
                </c:pt>
                <c:pt idx="411">
                  <c:v>44973</c:v>
                </c:pt>
                <c:pt idx="412">
                  <c:v>44974</c:v>
                </c:pt>
                <c:pt idx="413">
                  <c:v>44975</c:v>
                </c:pt>
                <c:pt idx="414">
                  <c:v>44976</c:v>
                </c:pt>
                <c:pt idx="415">
                  <c:v>44977</c:v>
                </c:pt>
                <c:pt idx="416">
                  <c:v>44978</c:v>
                </c:pt>
                <c:pt idx="417">
                  <c:v>44979</c:v>
                </c:pt>
                <c:pt idx="418">
                  <c:v>44980</c:v>
                </c:pt>
                <c:pt idx="419">
                  <c:v>44981</c:v>
                </c:pt>
                <c:pt idx="420">
                  <c:v>44982</c:v>
                </c:pt>
                <c:pt idx="421">
                  <c:v>44983</c:v>
                </c:pt>
                <c:pt idx="422">
                  <c:v>44984</c:v>
                </c:pt>
                <c:pt idx="423">
                  <c:v>44985</c:v>
                </c:pt>
                <c:pt idx="424">
                  <c:v>44986</c:v>
                </c:pt>
                <c:pt idx="425">
                  <c:v>44987</c:v>
                </c:pt>
                <c:pt idx="426">
                  <c:v>44988</c:v>
                </c:pt>
                <c:pt idx="427">
                  <c:v>44989</c:v>
                </c:pt>
                <c:pt idx="428">
                  <c:v>44990</c:v>
                </c:pt>
                <c:pt idx="429">
                  <c:v>44991</c:v>
                </c:pt>
                <c:pt idx="430">
                  <c:v>44992</c:v>
                </c:pt>
                <c:pt idx="431">
                  <c:v>44993</c:v>
                </c:pt>
                <c:pt idx="432">
                  <c:v>44994</c:v>
                </c:pt>
                <c:pt idx="433">
                  <c:v>44995</c:v>
                </c:pt>
                <c:pt idx="434">
                  <c:v>44996</c:v>
                </c:pt>
                <c:pt idx="435">
                  <c:v>44997</c:v>
                </c:pt>
                <c:pt idx="436">
                  <c:v>44998</c:v>
                </c:pt>
                <c:pt idx="437">
                  <c:v>44999</c:v>
                </c:pt>
                <c:pt idx="438">
                  <c:v>45000</c:v>
                </c:pt>
                <c:pt idx="439">
                  <c:v>45001</c:v>
                </c:pt>
                <c:pt idx="440">
                  <c:v>45002</c:v>
                </c:pt>
                <c:pt idx="441">
                  <c:v>45003</c:v>
                </c:pt>
                <c:pt idx="442">
                  <c:v>45004</c:v>
                </c:pt>
                <c:pt idx="443">
                  <c:v>45005</c:v>
                </c:pt>
                <c:pt idx="444">
                  <c:v>45006</c:v>
                </c:pt>
                <c:pt idx="445">
                  <c:v>45007</c:v>
                </c:pt>
                <c:pt idx="446">
                  <c:v>45008</c:v>
                </c:pt>
                <c:pt idx="447">
                  <c:v>45009</c:v>
                </c:pt>
                <c:pt idx="448">
                  <c:v>45010</c:v>
                </c:pt>
                <c:pt idx="449">
                  <c:v>45011</c:v>
                </c:pt>
                <c:pt idx="450">
                  <c:v>45012</c:v>
                </c:pt>
                <c:pt idx="451">
                  <c:v>45013</c:v>
                </c:pt>
                <c:pt idx="452">
                  <c:v>45014</c:v>
                </c:pt>
                <c:pt idx="453">
                  <c:v>45015</c:v>
                </c:pt>
                <c:pt idx="454">
                  <c:v>45016</c:v>
                </c:pt>
                <c:pt idx="455">
                  <c:v>45017</c:v>
                </c:pt>
                <c:pt idx="456">
                  <c:v>45018</c:v>
                </c:pt>
                <c:pt idx="457">
                  <c:v>45019</c:v>
                </c:pt>
                <c:pt idx="458">
                  <c:v>45020</c:v>
                </c:pt>
                <c:pt idx="459">
                  <c:v>45021</c:v>
                </c:pt>
                <c:pt idx="460">
                  <c:v>45022</c:v>
                </c:pt>
                <c:pt idx="461">
                  <c:v>45023</c:v>
                </c:pt>
                <c:pt idx="462">
                  <c:v>45024</c:v>
                </c:pt>
                <c:pt idx="463">
                  <c:v>45025</c:v>
                </c:pt>
                <c:pt idx="464">
                  <c:v>45026</c:v>
                </c:pt>
                <c:pt idx="465">
                  <c:v>45027</c:v>
                </c:pt>
                <c:pt idx="466">
                  <c:v>45028</c:v>
                </c:pt>
                <c:pt idx="467">
                  <c:v>45029</c:v>
                </c:pt>
                <c:pt idx="468">
                  <c:v>45030</c:v>
                </c:pt>
                <c:pt idx="469">
                  <c:v>45031</c:v>
                </c:pt>
                <c:pt idx="470">
                  <c:v>45032</c:v>
                </c:pt>
                <c:pt idx="471">
                  <c:v>45033</c:v>
                </c:pt>
                <c:pt idx="472">
                  <c:v>45034</c:v>
                </c:pt>
                <c:pt idx="473">
                  <c:v>45035</c:v>
                </c:pt>
                <c:pt idx="474">
                  <c:v>45036</c:v>
                </c:pt>
                <c:pt idx="475">
                  <c:v>45037</c:v>
                </c:pt>
                <c:pt idx="476">
                  <c:v>45038</c:v>
                </c:pt>
                <c:pt idx="477">
                  <c:v>45039</c:v>
                </c:pt>
                <c:pt idx="478">
                  <c:v>45040</c:v>
                </c:pt>
                <c:pt idx="479">
                  <c:v>45041</c:v>
                </c:pt>
                <c:pt idx="480">
                  <c:v>45042</c:v>
                </c:pt>
                <c:pt idx="481">
                  <c:v>45043</c:v>
                </c:pt>
                <c:pt idx="482">
                  <c:v>45044</c:v>
                </c:pt>
                <c:pt idx="483">
                  <c:v>45045</c:v>
                </c:pt>
                <c:pt idx="484">
                  <c:v>45046</c:v>
                </c:pt>
                <c:pt idx="485">
                  <c:v>45047</c:v>
                </c:pt>
                <c:pt idx="486">
                  <c:v>45048</c:v>
                </c:pt>
                <c:pt idx="487">
                  <c:v>45049</c:v>
                </c:pt>
                <c:pt idx="488">
                  <c:v>45050</c:v>
                </c:pt>
                <c:pt idx="489">
                  <c:v>45051</c:v>
                </c:pt>
                <c:pt idx="490">
                  <c:v>45052</c:v>
                </c:pt>
                <c:pt idx="491">
                  <c:v>45053</c:v>
                </c:pt>
                <c:pt idx="492">
                  <c:v>45054</c:v>
                </c:pt>
                <c:pt idx="493">
                  <c:v>45055</c:v>
                </c:pt>
                <c:pt idx="494">
                  <c:v>45056</c:v>
                </c:pt>
                <c:pt idx="495">
                  <c:v>45057</c:v>
                </c:pt>
                <c:pt idx="496">
                  <c:v>45058</c:v>
                </c:pt>
                <c:pt idx="497">
                  <c:v>45059</c:v>
                </c:pt>
                <c:pt idx="498">
                  <c:v>45060</c:v>
                </c:pt>
                <c:pt idx="499">
                  <c:v>45061</c:v>
                </c:pt>
                <c:pt idx="500">
                  <c:v>45062</c:v>
                </c:pt>
                <c:pt idx="501">
                  <c:v>45063</c:v>
                </c:pt>
                <c:pt idx="502">
                  <c:v>45064</c:v>
                </c:pt>
                <c:pt idx="503">
                  <c:v>45065</c:v>
                </c:pt>
                <c:pt idx="504">
                  <c:v>45066</c:v>
                </c:pt>
                <c:pt idx="505">
                  <c:v>45067</c:v>
                </c:pt>
                <c:pt idx="506">
                  <c:v>45068</c:v>
                </c:pt>
                <c:pt idx="507">
                  <c:v>45069</c:v>
                </c:pt>
                <c:pt idx="508">
                  <c:v>45070</c:v>
                </c:pt>
                <c:pt idx="509">
                  <c:v>45071</c:v>
                </c:pt>
                <c:pt idx="510">
                  <c:v>45072</c:v>
                </c:pt>
                <c:pt idx="511">
                  <c:v>45073</c:v>
                </c:pt>
                <c:pt idx="512">
                  <c:v>45074</c:v>
                </c:pt>
                <c:pt idx="513">
                  <c:v>45075</c:v>
                </c:pt>
                <c:pt idx="514">
                  <c:v>45076</c:v>
                </c:pt>
                <c:pt idx="515">
                  <c:v>45077</c:v>
                </c:pt>
                <c:pt idx="516">
                  <c:v>45078</c:v>
                </c:pt>
                <c:pt idx="517">
                  <c:v>45079</c:v>
                </c:pt>
                <c:pt idx="518">
                  <c:v>45080</c:v>
                </c:pt>
                <c:pt idx="519">
                  <c:v>45081</c:v>
                </c:pt>
                <c:pt idx="520">
                  <c:v>45082</c:v>
                </c:pt>
                <c:pt idx="521">
                  <c:v>45083</c:v>
                </c:pt>
                <c:pt idx="522">
                  <c:v>45084</c:v>
                </c:pt>
                <c:pt idx="523">
                  <c:v>45085</c:v>
                </c:pt>
                <c:pt idx="524">
                  <c:v>45086</c:v>
                </c:pt>
                <c:pt idx="525">
                  <c:v>45087</c:v>
                </c:pt>
                <c:pt idx="526">
                  <c:v>45088</c:v>
                </c:pt>
                <c:pt idx="527">
                  <c:v>45089</c:v>
                </c:pt>
                <c:pt idx="528">
                  <c:v>45090</c:v>
                </c:pt>
                <c:pt idx="529">
                  <c:v>45091</c:v>
                </c:pt>
                <c:pt idx="530">
                  <c:v>45092</c:v>
                </c:pt>
                <c:pt idx="531">
                  <c:v>45093</c:v>
                </c:pt>
                <c:pt idx="532">
                  <c:v>45094</c:v>
                </c:pt>
                <c:pt idx="533">
                  <c:v>45095</c:v>
                </c:pt>
                <c:pt idx="534">
                  <c:v>45096</c:v>
                </c:pt>
                <c:pt idx="535">
                  <c:v>45097</c:v>
                </c:pt>
                <c:pt idx="536">
                  <c:v>45098</c:v>
                </c:pt>
                <c:pt idx="537">
                  <c:v>45099</c:v>
                </c:pt>
                <c:pt idx="538">
                  <c:v>45100</c:v>
                </c:pt>
                <c:pt idx="539">
                  <c:v>45101</c:v>
                </c:pt>
                <c:pt idx="540">
                  <c:v>45102</c:v>
                </c:pt>
                <c:pt idx="541">
                  <c:v>45103</c:v>
                </c:pt>
                <c:pt idx="542">
                  <c:v>45104</c:v>
                </c:pt>
                <c:pt idx="543">
                  <c:v>45105</c:v>
                </c:pt>
                <c:pt idx="544">
                  <c:v>45106</c:v>
                </c:pt>
                <c:pt idx="545">
                  <c:v>45107</c:v>
                </c:pt>
                <c:pt idx="546">
                  <c:v>45108</c:v>
                </c:pt>
                <c:pt idx="547">
                  <c:v>45109</c:v>
                </c:pt>
                <c:pt idx="548">
                  <c:v>45110</c:v>
                </c:pt>
                <c:pt idx="549">
                  <c:v>45111</c:v>
                </c:pt>
                <c:pt idx="550">
                  <c:v>45112</c:v>
                </c:pt>
                <c:pt idx="551">
                  <c:v>45113</c:v>
                </c:pt>
                <c:pt idx="552">
                  <c:v>45114</c:v>
                </c:pt>
                <c:pt idx="553">
                  <c:v>45115</c:v>
                </c:pt>
                <c:pt idx="554">
                  <c:v>45116</c:v>
                </c:pt>
                <c:pt idx="555">
                  <c:v>45117</c:v>
                </c:pt>
                <c:pt idx="556">
                  <c:v>45118</c:v>
                </c:pt>
                <c:pt idx="557">
                  <c:v>45119</c:v>
                </c:pt>
                <c:pt idx="558">
                  <c:v>45120</c:v>
                </c:pt>
                <c:pt idx="559">
                  <c:v>45121</c:v>
                </c:pt>
                <c:pt idx="560">
                  <c:v>45122</c:v>
                </c:pt>
                <c:pt idx="561">
                  <c:v>45123</c:v>
                </c:pt>
                <c:pt idx="562">
                  <c:v>45124</c:v>
                </c:pt>
                <c:pt idx="563">
                  <c:v>45125</c:v>
                </c:pt>
                <c:pt idx="564">
                  <c:v>45126</c:v>
                </c:pt>
                <c:pt idx="565">
                  <c:v>45127</c:v>
                </c:pt>
                <c:pt idx="566">
                  <c:v>45128</c:v>
                </c:pt>
                <c:pt idx="567">
                  <c:v>45129</c:v>
                </c:pt>
                <c:pt idx="568">
                  <c:v>45130</c:v>
                </c:pt>
                <c:pt idx="569">
                  <c:v>45131</c:v>
                </c:pt>
                <c:pt idx="570">
                  <c:v>45132</c:v>
                </c:pt>
                <c:pt idx="571">
                  <c:v>45133</c:v>
                </c:pt>
                <c:pt idx="572">
                  <c:v>45134</c:v>
                </c:pt>
                <c:pt idx="573">
                  <c:v>45135</c:v>
                </c:pt>
                <c:pt idx="574">
                  <c:v>45136</c:v>
                </c:pt>
                <c:pt idx="575">
                  <c:v>45137</c:v>
                </c:pt>
                <c:pt idx="576">
                  <c:v>45138</c:v>
                </c:pt>
              </c:numCache>
            </c:numRef>
          </c:cat>
          <c:val>
            <c:numRef>
              <c:f>Sheet1!$B$2:$B$578</c:f>
              <c:numCache>
                <c:formatCode>General</c:formatCode>
                <c:ptCount val="577"/>
                <c:pt idx="0">
                  <c:v>355261</c:v>
                </c:pt>
                <c:pt idx="1">
                  <c:v>355369</c:v>
                </c:pt>
                <c:pt idx="2">
                  <c:v>355576</c:v>
                </c:pt>
                <c:pt idx="3">
                  <c:v>355776</c:v>
                </c:pt>
                <c:pt idx="4">
                  <c:v>355957</c:v>
                </c:pt>
                <c:pt idx="5">
                  <c:v>356136</c:v>
                </c:pt>
                <c:pt idx="6">
                  <c:v>356294</c:v>
                </c:pt>
                <c:pt idx="7">
                  <c:v>356440</c:v>
                </c:pt>
                <c:pt idx="8">
                  <c:v>356561</c:v>
                </c:pt>
                <c:pt idx="9">
                  <c:v>356771</c:v>
                </c:pt>
                <c:pt idx="10">
                  <c:v>357025</c:v>
                </c:pt>
                <c:pt idx="11">
                  <c:v>357259</c:v>
                </c:pt>
                <c:pt idx="12">
                  <c:v>357478</c:v>
                </c:pt>
                <c:pt idx="13">
                  <c:v>357655</c:v>
                </c:pt>
                <c:pt idx="14">
                  <c:v>357809</c:v>
                </c:pt>
                <c:pt idx="15">
                  <c:v>357933</c:v>
                </c:pt>
                <c:pt idx="16">
                  <c:v>358109</c:v>
                </c:pt>
                <c:pt idx="17">
                  <c:v>358289</c:v>
                </c:pt>
                <c:pt idx="18">
                  <c:v>358486</c:v>
                </c:pt>
                <c:pt idx="19">
                  <c:v>358666</c:v>
                </c:pt>
                <c:pt idx="20">
                  <c:v>358828</c:v>
                </c:pt>
                <c:pt idx="21">
                  <c:v>359015</c:v>
                </c:pt>
                <c:pt idx="22">
                  <c:v>359154</c:v>
                </c:pt>
                <c:pt idx="23">
                  <c:v>359349</c:v>
                </c:pt>
                <c:pt idx="24">
                  <c:v>359557</c:v>
                </c:pt>
                <c:pt idx="25">
                  <c:v>359753</c:v>
                </c:pt>
                <c:pt idx="26">
                  <c:v>359946</c:v>
                </c:pt>
                <c:pt idx="27">
                  <c:v>360129</c:v>
                </c:pt>
                <c:pt idx="28">
                  <c:v>360276</c:v>
                </c:pt>
                <c:pt idx="29">
                  <c:v>360390</c:v>
                </c:pt>
                <c:pt idx="30">
                  <c:v>360535</c:v>
                </c:pt>
                <c:pt idx="31">
                  <c:v>360722</c:v>
                </c:pt>
                <c:pt idx="32">
                  <c:v>360900</c:v>
                </c:pt>
                <c:pt idx="33">
                  <c:v>361099</c:v>
                </c:pt>
                <c:pt idx="34">
                  <c:v>361298</c:v>
                </c:pt>
                <c:pt idx="35">
                  <c:v>361462</c:v>
                </c:pt>
                <c:pt idx="36">
                  <c:v>361596</c:v>
                </c:pt>
                <c:pt idx="37">
                  <c:v>361795</c:v>
                </c:pt>
                <c:pt idx="38">
                  <c:v>362017</c:v>
                </c:pt>
                <c:pt idx="39">
                  <c:v>362257</c:v>
                </c:pt>
                <c:pt idx="40">
                  <c:v>362436</c:v>
                </c:pt>
                <c:pt idx="41">
                  <c:v>362616</c:v>
                </c:pt>
                <c:pt idx="42">
                  <c:v>362761</c:v>
                </c:pt>
                <c:pt idx="43">
                  <c:v>362896</c:v>
                </c:pt>
                <c:pt idx="44">
                  <c:v>363061</c:v>
                </c:pt>
                <c:pt idx="45">
                  <c:v>363265</c:v>
                </c:pt>
                <c:pt idx="46">
                  <c:v>363483</c:v>
                </c:pt>
                <c:pt idx="47">
                  <c:v>363692</c:v>
                </c:pt>
                <c:pt idx="48">
                  <c:v>363861</c:v>
                </c:pt>
                <c:pt idx="49">
                  <c:v>364037</c:v>
                </c:pt>
                <c:pt idx="50">
                  <c:v>364153</c:v>
                </c:pt>
                <c:pt idx="51">
                  <c:v>364313</c:v>
                </c:pt>
                <c:pt idx="52">
                  <c:v>364558</c:v>
                </c:pt>
                <c:pt idx="53">
                  <c:v>364785</c:v>
                </c:pt>
                <c:pt idx="54">
                  <c:v>364999</c:v>
                </c:pt>
                <c:pt idx="55">
                  <c:v>365147</c:v>
                </c:pt>
                <c:pt idx="56">
                  <c:v>365277</c:v>
                </c:pt>
                <c:pt idx="57">
                  <c:v>365390</c:v>
                </c:pt>
                <c:pt idx="58">
                  <c:v>365556</c:v>
                </c:pt>
                <c:pt idx="59">
                  <c:v>365721</c:v>
                </c:pt>
                <c:pt idx="60">
                  <c:v>365890</c:v>
                </c:pt>
                <c:pt idx="61">
                  <c:v>366082</c:v>
                </c:pt>
                <c:pt idx="62">
                  <c:v>366267</c:v>
                </c:pt>
                <c:pt idx="63">
                  <c:v>366434</c:v>
                </c:pt>
                <c:pt idx="64">
                  <c:v>366552</c:v>
                </c:pt>
                <c:pt idx="65">
                  <c:v>366757</c:v>
                </c:pt>
                <c:pt idx="66">
                  <c:v>367012</c:v>
                </c:pt>
                <c:pt idx="67">
                  <c:v>367212</c:v>
                </c:pt>
                <c:pt idx="68">
                  <c:v>367410</c:v>
                </c:pt>
                <c:pt idx="69">
                  <c:v>367548</c:v>
                </c:pt>
                <c:pt idx="70">
                  <c:v>367682</c:v>
                </c:pt>
                <c:pt idx="71">
                  <c:v>367783</c:v>
                </c:pt>
                <c:pt idx="72">
                  <c:v>367953</c:v>
                </c:pt>
                <c:pt idx="73">
                  <c:v>368163</c:v>
                </c:pt>
                <c:pt idx="74">
                  <c:v>368373</c:v>
                </c:pt>
                <c:pt idx="75">
                  <c:v>368573</c:v>
                </c:pt>
                <c:pt idx="76">
                  <c:v>368743</c:v>
                </c:pt>
                <c:pt idx="77">
                  <c:v>368855</c:v>
                </c:pt>
                <c:pt idx="78">
                  <c:v>368962</c:v>
                </c:pt>
                <c:pt idx="79">
                  <c:v>369122</c:v>
                </c:pt>
                <c:pt idx="80">
                  <c:v>369292</c:v>
                </c:pt>
                <c:pt idx="81">
                  <c:v>369575</c:v>
                </c:pt>
                <c:pt idx="82">
                  <c:v>369797</c:v>
                </c:pt>
                <c:pt idx="83">
                  <c:v>370025</c:v>
                </c:pt>
                <c:pt idx="84">
                  <c:v>370191</c:v>
                </c:pt>
                <c:pt idx="85">
                  <c:v>370308</c:v>
                </c:pt>
                <c:pt idx="86">
                  <c:v>370483</c:v>
                </c:pt>
                <c:pt idx="87">
                  <c:v>370705</c:v>
                </c:pt>
                <c:pt idx="88">
                  <c:v>370897</c:v>
                </c:pt>
                <c:pt idx="89">
                  <c:v>371098</c:v>
                </c:pt>
                <c:pt idx="90">
                  <c:v>371267</c:v>
                </c:pt>
                <c:pt idx="91">
                  <c:v>371387</c:v>
                </c:pt>
                <c:pt idx="92">
                  <c:v>371513</c:v>
                </c:pt>
                <c:pt idx="93">
                  <c:v>371647</c:v>
                </c:pt>
                <c:pt idx="94">
                  <c:v>371865</c:v>
                </c:pt>
                <c:pt idx="95">
                  <c:v>372068</c:v>
                </c:pt>
                <c:pt idx="96">
                  <c:v>372288</c:v>
                </c:pt>
                <c:pt idx="97">
                  <c:v>372542</c:v>
                </c:pt>
                <c:pt idx="98">
                  <c:v>372720</c:v>
                </c:pt>
                <c:pt idx="99">
                  <c:v>372831</c:v>
                </c:pt>
                <c:pt idx="100">
                  <c:v>373032</c:v>
                </c:pt>
                <c:pt idx="101">
                  <c:v>373211</c:v>
                </c:pt>
                <c:pt idx="102">
                  <c:v>373372</c:v>
                </c:pt>
                <c:pt idx="103">
                  <c:v>373543</c:v>
                </c:pt>
                <c:pt idx="104">
                  <c:v>373695</c:v>
                </c:pt>
                <c:pt idx="105">
                  <c:v>373826</c:v>
                </c:pt>
                <c:pt idx="106">
                  <c:v>373941</c:v>
                </c:pt>
                <c:pt idx="107">
                  <c:v>374094</c:v>
                </c:pt>
                <c:pt idx="108">
                  <c:v>374233</c:v>
                </c:pt>
                <c:pt idx="109">
                  <c:v>374369</c:v>
                </c:pt>
                <c:pt idx="110">
                  <c:v>374495</c:v>
                </c:pt>
                <c:pt idx="111">
                  <c:v>374642</c:v>
                </c:pt>
                <c:pt idx="112">
                  <c:v>374772</c:v>
                </c:pt>
                <c:pt idx="113">
                  <c:v>374842</c:v>
                </c:pt>
                <c:pt idx="114">
                  <c:v>374983</c:v>
                </c:pt>
                <c:pt idx="115">
                  <c:v>375097</c:v>
                </c:pt>
                <c:pt idx="116">
                  <c:v>375232</c:v>
                </c:pt>
                <c:pt idx="117">
                  <c:v>375378</c:v>
                </c:pt>
                <c:pt idx="118">
                  <c:v>375484</c:v>
                </c:pt>
                <c:pt idx="119">
                  <c:v>375597</c:v>
                </c:pt>
                <c:pt idx="120">
                  <c:v>375679</c:v>
                </c:pt>
                <c:pt idx="121">
                  <c:v>375831</c:v>
                </c:pt>
                <c:pt idx="122">
                  <c:v>375966</c:v>
                </c:pt>
                <c:pt idx="123">
                  <c:v>376136</c:v>
                </c:pt>
                <c:pt idx="124">
                  <c:v>376292</c:v>
                </c:pt>
                <c:pt idx="125">
                  <c:v>376409</c:v>
                </c:pt>
                <c:pt idx="126">
                  <c:v>376552</c:v>
                </c:pt>
                <c:pt idx="127">
                  <c:v>376645</c:v>
                </c:pt>
                <c:pt idx="128">
                  <c:v>376756</c:v>
                </c:pt>
                <c:pt idx="129">
                  <c:v>376875</c:v>
                </c:pt>
                <c:pt idx="130">
                  <c:v>377011</c:v>
                </c:pt>
                <c:pt idx="131">
                  <c:v>377172</c:v>
                </c:pt>
                <c:pt idx="132">
                  <c:v>377294</c:v>
                </c:pt>
                <c:pt idx="133">
                  <c:v>377407</c:v>
                </c:pt>
                <c:pt idx="134">
                  <c:v>377510</c:v>
                </c:pt>
                <c:pt idx="135">
                  <c:v>377653</c:v>
                </c:pt>
                <c:pt idx="136">
                  <c:v>377860</c:v>
                </c:pt>
                <c:pt idx="137">
                  <c:v>378060</c:v>
                </c:pt>
                <c:pt idx="138">
                  <c:v>378277</c:v>
                </c:pt>
                <c:pt idx="139">
                  <c:v>378480</c:v>
                </c:pt>
                <c:pt idx="140">
                  <c:v>378662</c:v>
                </c:pt>
                <c:pt idx="141">
                  <c:v>378806</c:v>
                </c:pt>
                <c:pt idx="142">
                  <c:v>378973</c:v>
                </c:pt>
                <c:pt idx="143">
                  <c:v>379160</c:v>
                </c:pt>
                <c:pt idx="144">
                  <c:v>379348</c:v>
                </c:pt>
                <c:pt idx="145">
                  <c:v>379547</c:v>
                </c:pt>
                <c:pt idx="146">
                  <c:v>379721</c:v>
                </c:pt>
                <c:pt idx="147">
                  <c:v>379869</c:v>
                </c:pt>
                <c:pt idx="148">
                  <c:v>380014</c:v>
                </c:pt>
                <c:pt idx="149">
                  <c:v>380192</c:v>
                </c:pt>
                <c:pt idx="150">
                  <c:v>380357</c:v>
                </c:pt>
                <c:pt idx="151">
                  <c:v>380502</c:v>
                </c:pt>
                <c:pt idx="152">
                  <c:v>380654</c:v>
                </c:pt>
                <c:pt idx="153">
                  <c:v>380783</c:v>
                </c:pt>
                <c:pt idx="154">
                  <c:v>380879</c:v>
                </c:pt>
                <c:pt idx="155">
                  <c:v>380936</c:v>
                </c:pt>
                <c:pt idx="156">
                  <c:v>381091</c:v>
                </c:pt>
                <c:pt idx="157">
                  <c:v>381215</c:v>
                </c:pt>
                <c:pt idx="158">
                  <c:v>381359</c:v>
                </c:pt>
                <c:pt idx="159">
                  <c:v>381511</c:v>
                </c:pt>
                <c:pt idx="160">
                  <c:v>381662</c:v>
                </c:pt>
                <c:pt idx="161">
                  <c:v>381782</c:v>
                </c:pt>
                <c:pt idx="162">
                  <c:v>381887</c:v>
                </c:pt>
                <c:pt idx="163">
                  <c:v>382009</c:v>
                </c:pt>
                <c:pt idx="164">
                  <c:v>382107</c:v>
                </c:pt>
                <c:pt idx="165">
                  <c:v>382222</c:v>
                </c:pt>
                <c:pt idx="166">
                  <c:v>382351</c:v>
                </c:pt>
                <c:pt idx="167">
                  <c:v>382490</c:v>
                </c:pt>
                <c:pt idx="168">
                  <c:v>382610</c:v>
                </c:pt>
                <c:pt idx="169">
                  <c:v>382691</c:v>
                </c:pt>
                <c:pt idx="170">
                  <c:v>382791</c:v>
                </c:pt>
                <c:pt idx="171">
                  <c:v>382919</c:v>
                </c:pt>
                <c:pt idx="172">
                  <c:v>383049</c:v>
                </c:pt>
                <c:pt idx="173">
                  <c:v>383192</c:v>
                </c:pt>
                <c:pt idx="174">
                  <c:v>383323</c:v>
                </c:pt>
                <c:pt idx="175">
                  <c:v>383425</c:v>
                </c:pt>
                <c:pt idx="176">
                  <c:v>383484</c:v>
                </c:pt>
                <c:pt idx="177">
                  <c:v>383610</c:v>
                </c:pt>
                <c:pt idx="178">
                  <c:v>383755</c:v>
                </c:pt>
                <c:pt idx="179">
                  <c:v>383855</c:v>
                </c:pt>
                <c:pt idx="180">
                  <c:v>383974</c:v>
                </c:pt>
                <c:pt idx="181">
                  <c:v>384070</c:v>
                </c:pt>
                <c:pt idx="182">
                  <c:v>384172</c:v>
                </c:pt>
                <c:pt idx="183">
                  <c:v>384250</c:v>
                </c:pt>
                <c:pt idx="184">
                  <c:v>384335</c:v>
                </c:pt>
                <c:pt idx="185">
                  <c:v>384470</c:v>
                </c:pt>
                <c:pt idx="186">
                  <c:v>384584</c:v>
                </c:pt>
                <c:pt idx="187">
                  <c:v>384663</c:v>
                </c:pt>
                <c:pt idx="188">
                  <c:v>384718</c:v>
                </c:pt>
                <c:pt idx="189">
                  <c:v>384849</c:v>
                </c:pt>
                <c:pt idx="190">
                  <c:v>384946</c:v>
                </c:pt>
                <c:pt idx="191">
                  <c:v>385042</c:v>
                </c:pt>
                <c:pt idx="192">
                  <c:v>385149</c:v>
                </c:pt>
                <c:pt idx="193">
                  <c:v>385268</c:v>
                </c:pt>
                <c:pt idx="194">
                  <c:v>385406</c:v>
                </c:pt>
                <c:pt idx="195">
                  <c:v>385502</c:v>
                </c:pt>
                <c:pt idx="196">
                  <c:v>385577</c:v>
                </c:pt>
                <c:pt idx="197">
                  <c:v>385621</c:v>
                </c:pt>
                <c:pt idx="198">
                  <c:v>385781</c:v>
                </c:pt>
                <c:pt idx="199">
                  <c:v>386059</c:v>
                </c:pt>
                <c:pt idx="200">
                  <c:v>386287</c:v>
                </c:pt>
                <c:pt idx="201">
                  <c:v>386453</c:v>
                </c:pt>
                <c:pt idx="202">
                  <c:v>386613</c:v>
                </c:pt>
                <c:pt idx="203">
                  <c:v>386785</c:v>
                </c:pt>
                <c:pt idx="204">
                  <c:v>386907</c:v>
                </c:pt>
                <c:pt idx="205">
                  <c:v>387053</c:v>
                </c:pt>
                <c:pt idx="206">
                  <c:v>387216</c:v>
                </c:pt>
                <c:pt idx="207">
                  <c:v>387374</c:v>
                </c:pt>
                <c:pt idx="208">
                  <c:v>387540</c:v>
                </c:pt>
                <c:pt idx="209">
                  <c:v>387664</c:v>
                </c:pt>
                <c:pt idx="210">
                  <c:v>387789</c:v>
                </c:pt>
                <c:pt idx="211">
                  <c:v>387894</c:v>
                </c:pt>
                <c:pt idx="212">
                  <c:v>388041</c:v>
                </c:pt>
                <c:pt idx="213">
                  <c:v>388257</c:v>
                </c:pt>
                <c:pt idx="214">
                  <c:v>388443</c:v>
                </c:pt>
                <c:pt idx="215">
                  <c:v>388633</c:v>
                </c:pt>
                <c:pt idx="216">
                  <c:v>388839</c:v>
                </c:pt>
                <c:pt idx="217">
                  <c:v>389046</c:v>
                </c:pt>
                <c:pt idx="218">
                  <c:v>389203</c:v>
                </c:pt>
                <c:pt idx="219">
                  <c:v>389325</c:v>
                </c:pt>
                <c:pt idx="220">
                  <c:v>389417</c:v>
                </c:pt>
                <c:pt idx="221">
                  <c:v>389531</c:v>
                </c:pt>
                <c:pt idx="222">
                  <c:v>389611</c:v>
                </c:pt>
                <c:pt idx="223">
                  <c:v>389719</c:v>
                </c:pt>
                <c:pt idx="224">
                  <c:v>389823</c:v>
                </c:pt>
                <c:pt idx="225">
                  <c:v>389892</c:v>
                </c:pt>
                <c:pt idx="226">
                  <c:v>390011</c:v>
                </c:pt>
                <c:pt idx="227">
                  <c:v>390120</c:v>
                </c:pt>
                <c:pt idx="228">
                  <c:v>390221</c:v>
                </c:pt>
                <c:pt idx="229">
                  <c:v>390305</c:v>
                </c:pt>
                <c:pt idx="230">
                  <c:v>390402</c:v>
                </c:pt>
                <c:pt idx="231">
                  <c:v>390488</c:v>
                </c:pt>
                <c:pt idx="232">
                  <c:v>390531</c:v>
                </c:pt>
                <c:pt idx="233">
                  <c:v>390608</c:v>
                </c:pt>
                <c:pt idx="234">
                  <c:v>390701</c:v>
                </c:pt>
                <c:pt idx="235">
                  <c:v>390822</c:v>
                </c:pt>
                <c:pt idx="236">
                  <c:v>390932</c:v>
                </c:pt>
                <c:pt idx="237">
                  <c:v>391045</c:v>
                </c:pt>
                <c:pt idx="238">
                  <c:v>391143</c:v>
                </c:pt>
                <c:pt idx="239">
                  <c:v>391201</c:v>
                </c:pt>
                <c:pt idx="240">
                  <c:v>391289</c:v>
                </c:pt>
                <c:pt idx="241">
                  <c:v>391390</c:v>
                </c:pt>
                <c:pt idx="242">
                  <c:v>391502</c:v>
                </c:pt>
                <c:pt idx="243">
                  <c:v>391608</c:v>
                </c:pt>
                <c:pt idx="244">
                  <c:v>391726</c:v>
                </c:pt>
                <c:pt idx="245">
                  <c:v>391821</c:v>
                </c:pt>
                <c:pt idx="246">
                  <c:v>391863</c:v>
                </c:pt>
                <c:pt idx="247">
                  <c:v>392041</c:v>
                </c:pt>
                <c:pt idx="248">
                  <c:v>392564</c:v>
                </c:pt>
                <c:pt idx="249">
                  <c:v>393108</c:v>
                </c:pt>
                <c:pt idx="250">
                  <c:v>393497</c:v>
                </c:pt>
                <c:pt idx="251">
                  <c:v>393986</c:v>
                </c:pt>
                <c:pt idx="252">
                  <c:v>394335</c:v>
                </c:pt>
                <c:pt idx="253">
                  <c:v>394688</c:v>
                </c:pt>
                <c:pt idx="254">
                  <c:v>395043</c:v>
                </c:pt>
                <c:pt idx="255">
                  <c:v>395334</c:v>
                </c:pt>
                <c:pt idx="256">
                  <c:v>395638</c:v>
                </c:pt>
                <c:pt idx="257">
                  <c:v>396037</c:v>
                </c:pt>
                <c:pt idx="258">
                  <c:v>396469</c:v>
                </c:pt>
                <c:pt idx="259">
                  <c:v>396753</c:v>
                </c:pt>
                <c:pt idx="260">
                  <c:v>397046</c:v>
                </c:pt>
                <c:pt idx="261">
                  <c:v>397334</c:v>
                </c:pt>
                <c:pt idx="262">
                  <c:v>397607</c:v>
                </c:pt>
                <c:pt idx="263">
                  <c:v>397863</c:v>
                </c:pt>
                <c:pt idx="264">
                  <c:v>398134</c:v>
                </c:pt>
                <c:pt idx="265">
                  <c:v>398399</c:v>
                </c:pt>
                <c:pt idx="266">
                  <c:v>398713</c:v>
                </c:pt>
                <c:pt idx="267">
                  <c:v>398957</c:v>
                </c:pt>
                <c:pt idx="268">
                  <c:v>399074</c:v>
                </c:pt>
                <c:pt idx="269">
                  <c:v>399215</c:v>
                </c:pt>
                <c:pt idx="270">
                  <c:v>399312</c:v>
                </c:pt>
                <c:pt idx="271">
                  <c:v>399425</c:v>
                </c:pt>
                <c:pt idx="272">
                  <c:v>399554</c:v>
                </c:pt>
                <c:pt idx="273">
                  <c:v>399637</c:v>
                </c:pt>
                <c:pt idx="274">
                  <c:v>399689</c:v>
                </c:pt>
                <c:pt idx="275">
                  <c:v>399771</c:v>
                </c:pt>
                <c:pt idx="276">
                  <c:v>399877</c:v>
                </c:pt>
                <c:pt idx="277">
                  <c:v>399956</c:v>
                </c:pt>
                <c:pt idx="278">
                  <c:v>400057</c:v>
                </c:pt>
                <c:pt idx="279">
                  <c:v>400136</c:v>
                </c:pt>
                <c:pt idx="280">
                  <c:v>400205</c:v>
                </c:pt>
                <c:pt idx="281">
                  <c:v>400242</c:v>
                </c:pt>
                <c:pt idx="282">
                  <c:v>400326</c:v>
                </c:pt>
                <c:pt idx="283">
                  <c:v>400421</c:v>
                </c:pt>
                <c:pt idx="284">
                  <c:v>400526</c:v>
                </c:pt>
                <c:pt idx="285">
                  <c:v>400659</c:v>
                </c:pt>
                <c:pt idx="286">
                  <c:v>400816</c:v>
                </c:pt>
                <c:pt idx="287">
                  <c:v>400909</c:v>
                </c:pt>
                <c:pt idx="288">
                  <c:v>401004</c:v>
                </c:pt>
                <c:pt idx="289">
                  <c:v>401096</c:v>
                </c:pt>
                <c:pt idx="290">
                  <c:v>401255</c:v>
                </c:pt>
                <c:pt idx="291">
                  <c:v>401468</c:v>
                </c:pt>
                <c:pt idx="292">
                  <c:v>401631</c:v>
                </c:pt>
                <c:pt idx="293">
                  <c:v>401764</c:v>
                </c:pt>
                <c:pt idx="294">
                  <c:v>401881</c:v>
                </c:pt>
                <c:pt idx="295">
                  <c:v>401996</c:v>
                </c:pt>
                <c:pt idx="296">
                  <c:v>402096</c:v>
                </c:pt>
                <c:pt idx="297">
                  <c:v>402224</c:v>
                </c:pt>
                <c:pt idx="298">
                  <c:v>402341</c:v>
                </c:pt>
                <c:pt idx="299">
                  <c:v>402477</c:v>
                </c:pt>
                <c:pt idx="300">
                  <c:v>402581</c:v>
                </c:pt>
                <c:pt idx="301">
                  <c:v>402698</c:v>
                </c:pt>
                <c:pt idx="302">
                  <c:v>402765</c:v>
                </c:pt>
                <c:pt idx="303">
                  <c:v>402881</c:v>
                </c:pt>
                <c:pt idx="304">
                  <c:v>402998</c:v>
                </c:pt>
                <c:pt idx="305">
                  <c:v>403077</c:v>
                </c:pt>
                <c:pt idx="306">
                  <c:v>403199</c:v>
                </c:pt>
                <c:pt idx="307">
                  <c:v>403299</c:v>
                </c:pt>
                <c:pt idx="308">
                  <c:v>403358</c:v>
                </c:pt>
                <c:pt idx="309">
                  <c:v>403402</c:v>
                </c:pt>
                <c:pt idx="310">
                  <c:v>403491</c:v>
                </c:pt>
                <c:pt idx="311">
                  <c:v>403534</c:v>
                </c:pt>
                <c:pt idx="312">
                  <c:v>403594</c:v>
                </c:pt>
                <c:pt idx="313">
                  <c:v>403713</c:v>
                </c:pt>
                <c:pt idx="314">
                  <c:v>403801</c:v>
                </c:pt>
                <c:pt idx="315">
                  <c:v>403878</c:v>
                </c:pt>
                <c:pt idx="316">
                  <c:v>403940</c:v>
                </c:pt>
                <c:pt idx="317">
                  <c:v>404024</c:v>
                </c:pt>
                <c:pt idx="318">
                  <c:v>404159</c:v>
                </c:pt>
                <c:pt idx="319">
                  <c:v>404278</c:v>
                </c:pt>
                <c:pt idx="320">
                  <c:v>404378</c:v>
                </c:pt>
                <c:pt idx="321">
                  <c:v>404483</c:v>
                </c:pt>
                <c:pt idx="322">
                  <c:v>404580</c:v>
                </c:pt>
                <c:pt idx="323">
                  <c:v>404645</c:v>
                </c:pt>
                <c:pt idx="324">
                  <c:v>404744</c:v>
                </c:pt>
                <c:pt idx="325">
                  <c:v>404847</c:v>
                </c:pt>
                <c:pt idx="326">
                  <c:v>404955</c:v>
                </c:pt>
                <c:pt idx="327">
                  <c:v>405051</c:v>
                </c:pt>
                <c:pt idx="328">
                  <c:v>405129</c:v>
                </c:pt>
                <c:pt idx="329">
                  <c:v>405232</c:v>
                </c:pt>
                <c:pt idx="330">
                  <c:v>405278</c:v>
                </c:pt>
                <c:pt idx="331">
                  <c:v>405399</c:v>
                </c:pt>
                <c:pt idx="332">
                  <c:v>405520</c:v>
                </c:pt>
                <c:pt idx="333">
                  <c:v>405640</c:v>
                </c:pt>
                <c:pt idx="334">
                  <c:v>405725</c:v>
                </c:pt>
                <c:pt idx="335">
                  <c:v>405826</c:v>
                </c:pt>
                <c:pt idx="336">
                  <c:v>405911</c:v>
                </c:pt>
                <c:pt idx="337">
                  <c:v>405975</c:v>
                </c:pt>
                <c:pt idx="338">
                  <c:v>406059</c:v>
                </c:pt>
                <c:pt idx="339">
                  <c:v>406246</c:v>
                </c:pt>
                <c:pt idx="340">
                  <c:v>406380</c:v>
                </c:pt>
                <c:pt idx="341">
                  <c:v>406491</c:v>
                </c:pt>
                <c:pt idx="342">
                  <c:v>406605</c:v>
                </c:pt>
                <c:pt idx="343">
                  <c:v>406712</c:v>
                </c:pt>
                <c:pt idx="344">
                  <c:v>406781</c:v>
                </c:pt>
                <c:pt idx="345">
                  <c:v>406894</c:v>
                </c:pt>
                <c:pt idx="346">
                  <c:v>407003</c:v>
                </c:pt>
                <c:pt idx="347">
                  <c:v>407091</c:v>
                </c:pt>
                <c:pt idx="348">
                  <c:v>407201</c:v>
                </c:pt>
                <c:pt idx="349">
                  <c:v>407318</c:v>
                </c:pt>
                <c:pt idx="350">
                  <c:v>407385</c:v>
                </c:pt>
                <c:pt idx="351">
                  <c:v>407428</c:v>
                </c:pt>
                <c:pt idx="352">
                  <c:v>407509</c:v>
                </c:pt>
                <c:pt idx="353">
                  <c:v>407603</c:v>
                </c:pt>
                <c:pt idx="354">
                  <c:v>407717</c:v>
                </c:pt>
                <c:pt idx="355">
                  <c:v>407805</c:v>
                </c:pt>
                <c:pt idx="356">
                  <c:v>407911</c:v>
                </c:pt>
                <c:pt idx="357">
                  <c:v>407979</c:v>
                </c:pt>
                <c:pt idx="358">
                  <c:v>408018</c:v>
                </c:pt>
                <c:pt idx="359">
                  <c:v>408077</c:v>
                </c:pt>
                <c:pt idx="360">
                  <c:v>408173</c:v>
                </c:pt>
                <c:pt idx="361">
                  <c:v>408277</c:v>
                </c:pt>
                <c:pt idx="362">
                  <c:v>408373</c:v>
                </c:pt>
                <c:pt idx="363">
                  <c:v>408473</c:v>
                </c:pt>
                <c:pt idx="364">
                  <c:v>408549</c:v>
                </c:pt>
                <c:pt idx="365">
                  <c:v>408579</c:v>
                </c:pt>
                <c:pt idx="366">
                  <c:v>408651</c:v>
                </c:pt>
                <c:pt idx="367">
                  <c:v>408754</c:v>
                </c:pt>
                <c:pt idx="368">
                  <c:v>408856</c:v>
                </c:pt>
                <c:pt idx="369">
                  <c:v>408963</c:v>
                </c:pt>
                <c:pt idx="370">
                  <c:v>409049</c:v>
                </c:pt>
                <c:pt idx="371">
                  <c:v>409130</c:v>
                </c:pt>
                <c:pt idx="372">
                  <c:v>409219</c:v>
                </c:pt>
                <c:pt idx="373">
                  <c:v>409334</c:v>
                </c:pt>
                <c:pt idx="374">
                  <c:v>409458</c:v>
                </c:pt>
                <c:pt idx="375">
                  <c:v>409553</c:v>
                </c:pt>
                <c:pt idx="376">
                  <c:v>409669</c:v>
                </c:pt>
                <c:pt idx="377">
                  <c:v>409756</c:v>
                </c:pt>
                <c:pt idx="378">
                  <c:v>409834</c:v>
                </c:pt>
                <c:pt idx="379">
                  <c:v>409907</c:v>
                </c:pt>
                <c:pt idx="380">
                  <c:v>409991</c:v>
                </c:pt>
                <c:pt idx="381">
                  <c:v>410104</c:v>
                </c:pt>
                <c:pt idx="382">
                  <c:v>410240</c:v>
                </c:pt>
                <c:pt idx="383">
                  <c:v>410346</c:v>
                </c:pt>
                <c:pt idx="384">
                  <c:v>410432</c:v>
                </c:pt>
                <c:pt idx="385">
                  <c:v>410528</c:v>
                </c:pt>
                <c:pt idx="386">
                  <c:v>410604</c:v>
                </c:pt>
                <c:pt idx="387">
                  <c:v>410713</c:v>
                </c:pt>
                <c:pt idx="388">
                  <c:v>410845</c:v>
                </c:pt>
                <c:pt idx="389">
                  <c:v>410973</c:v>
                </c:pt>
                <c:pt idx="390">
                  <c:v>411097</c:v>
                </c:pt>
                <c:pt idx="391">
                  <c:v>411194</c:v>
                </c:pt>
                <c:pt idx="392">
                  <c:v>411295</c:v>
                </c:pt>
                <c:pt idx="393">
                  <c:v>411366</c:v>
                </c:pt>
                <c:pt idx="394">
                  <c:v>411479</c:v>
                </c:pt>
                <c:pt idx="395">
                  <c:v>411610</c:v>
                </c:pt>
                <c:pt idx="396">
                  <c:v>411755</c:v>
                </c:pt>
                <c:pt idx="397">
                  <c:v>411883</c:v>
                </c:pt>
                <c:pt idx="398">
                  <c:v>411997</c:v>
                </c:pt>
                <c:pt idx="399">
                  <c:v>412102</c:v>
                </c:pt>
                <c:pt idx="400">
                  <c:v>412187</c:v>
                </c:pt>
                <c:pt idx="401">
                  <c:v>412296</c:v>
                </c:pt>
                <c:pt idx="402">
                  <c:v>412409</c:v>
                </c:pt>
                <c:pt idx="403">
                  <c:v>412524</c:v>
                </c:pt>
                <c:pt idx="404">
                  <c:v>412675</c:v>
                </c:pt>
                <c:pt idx="405">
                  <c:v>412781</c:v>
                </c:pt>
                <c:pt idx="406">
                  <c:v>412893</c:v>
                </c:pt>
                <c:pt idx="407">
                  <c:v>412998</c:v>
                </c:pt>
                <c:pt idx="408">
                  <c:v>413109</c:v>
                </c:pt>
                <c:pt idx="409">
                  <c:v>413213</c:v>
                </c:pt>
                <c:pt idx="410">
                  <c:v>413326</c:v>
                </c:pt>
                <c:pt idx="411">
                  <c:v>413473</c:v>
                </c:pt>
                <c:pt idx="412">
                  <c:v>413634</c:v>
                </c:pt>
                <c:pt idx="413">
                  <c:v>413758</c:v>
                </c:pt>
                <c:pt idx="414">
                  <c:v>413860</c:v>
                </c:pt>
                <c:pt idx="415">
                  <c:v>413991</c:v>
                </c:pt>
                <c:pt idx="416">
                  <c:v>414124</c:v>
                </c:pt>
                <c:pt idx="417">
                  <c:v>414259</c:v>
                </c:pt>
                <c:pt idx="418">
                  <c:v>414428</c:v>
                </c:pt>
                <c:pt idx="419">
                  <c:v>414570</c:v>
                </c:pt>
                <c:pt idx="420">
                  <c:v>414688</c:v>
                </c:pt>
                <c:pt idx="421">
                  <c:v>414770</c:v>
                </c:pt>
                <c:pt idx="422">
                  <c:v>414901</c:v>
                </c:pt>
                <c:pt idx="423">
                  <c:v>415044</c:v>
                </c:pt>
                <c:pt idx="424">
                  <c:v>415156</c:v>
                </c:pt>
                <c:pt idx="425">
                  <c:v>415286</c:v>
                </c:pt>
                <c:pt idx="426">
                  <c:v>415398</c:v>
                </c:pt>
                <c:pt idx="427">
                  <c:v>415548</c:v>
                </c:pt>
                <c:pt idx="428">
                  <c:v>415636</c:v>
                </c:pt>
                <c:pt idx="429">
                  <c:v>415756</c:v>
                </c:pt>
                <c:pt idx="430">
                  <c:v>415883</c:v>
                </c:pt>
                <c:pt idx="431">
                  <c:v>416022</c:v>
                </c:pt>
                <c:pt idx="432">
                  <c:v>416159</c:v>
                </c:pt>
                <c:pt idx="433">
                  <c:v>416290</c:v>
                </c:pt>
                <c:pt idx="434">
                  <c:v>416362</c:v>
                </c:pt>
                <c:pt idx="435">
                  <c:v>416439</c:v>
                </c:pt>
                <c:pt idx="436">
                  <c:v>416545</c:v>
                </c:pt>
                <c:pt idx="437">
                  <c:v>416661</c:v>
                </c:pt>
                <c:pt idx="438">
                  <c:v>416784</c:v>
                </c:pt>
                <c:pt idx="439">
                  <c:v>416918</c:v>
                </c:pt>
                <c:pt idx="440">
                  <c:v>417051</c:v>
                </c:pt>
                <c:pt idx="441">
                  <c:v>417170</c:v>
                </c:pt>
                <c:pt idx="442">
                  <c:v>417257</c:v>
                </c:pt>
                <c:pt idx="443">
                  <c:v>417355</c:v>
                </c:pt>
                <c:pt idx="444">
                  <c:v>417475</c:v>
                </c:pt>
                <c:pt idx="445">
                  <c:v>417678</c:v>
                </c:pt>
                <c:pt idx="446">
                  <c:v>417841</c:v>
                </c:pt>
                <c:pt idx="447">
                  <c:v>417963</c:v>
                </c:pt>
                <c:pt idx="448">
                  <c:v>418065</c:v>
                </c:pt>
                <c:pt idx="449">
                  <c:v>418170</c:v>
                </c:pt>
                <c:pt idx="450">
                  <c:v>418273</c:v>
                </c:pt>
                <c:pt idx="451">
                  <c:v>418384</c:v>
                </c:pt>
                <c:pt idx="452">
                  <c:v>418508</c:v>
                </c:pt>
                <c:pt idx="453">
                  <c:v>418647</c:v>
                </c:pt>
                <c:pt idx="454">
                  <c:v>418751</c:v>
                </c:pt>
                <c:pt idx="455">
                  <c:v>418839</c:v>
                </c:pt>
                <c:pt idx="456">
                  <c:v>418896</c:v>
                </c:pt>
                <c:pt idx="457">
                  <c:v>419013</c:v>
                </c:pt>
                <c:pt idx="458">
                  <c:v>419145</c:v>
                </c:pt>
                <c:pt idx="459">
                  <c:v>419250</c:v>
                </c:pt>
                <c:pt idx="460">
                  <c:v>419364</c:v>
                </c:pt>
                <c:pt idx="461">
                  <c:v>419453</c:v>
                </c:pt>
                <c:pt idx="462">
                  <c:v>419520</c:v>
                </c:pt>
                <c:pt idx="463">
                  <c:v>419597</c:v>
                </c:pt>
                <c:pt idx="464">
                  <c:v>419702</c:v>
                </c:pt>
                <c:pt idx="465">
                  <c:v>419833</c:v>
                </c:pt>
                <c:pt idx="466">
                  <c:v>419972</c:v>
                </c:pt>
                <c:pt idx="467">
                  <c:v>420101</c:v>
                </c:pt>
                <c:pt idx="468">
                  <c:v>420189</c:v>
                </c:pt>
                <c:pt idx="469">
                  <c:v>420290</c:v>
                </c:pt>
                <c:pt idx="470">
                  <c:v>420361</c:v>
                </c:pt>
                <c:pt idx="471">
                  <c:v>420487</c:v>
                </c:pt>
                <c:pt idx="472">
                  <c:v>420623</c:v>
                </c:pt>
                <c:pt idx="473">
                  <c:v>420740</c:v>
                </c:pt>
                <c:pt idx="474">
                  <c:v>420865</c:v>
                </c:pt>
                <c:pt idx="475">
                  <c:v>420964</c:v>
                </c:pt>
                <c:pt idx="476">
                  <c:v>421076</c:v>
                </c:pt>
                <c:pt idx="477">
                  <c:v>421155</c:v>
                </c:pt>
                <c:pt idx="478">
                  <c:v>421276</c:v>
                </c:pt>
                <c:pt idx="479">
                  <c:v>421419</c:v>
                </c:pt>
                <c:pt idx="480">
                  <c:v>421555</c:v>
                </c:pt>
                <c:pt idx="481">
                  <c:v>421673</c:v>
                </c:pt>
                <c:pt idx="482">
                  <c:v>421778</c:v>
                </c:pt>
                <c:pt idx="483">
                  <c:v>421887</c:v>
                </c:pt>
                <c:pt idx="484">
                  <c:v>421958</c:v>
                </c:pt>
                <c:pt idx="485">
                  <c:v>422062</c:v>
                </c:pt>
                <c:pt idx="486">
                  <c:v>422171</c:v>
                </c:pt>
                <c:pt idx="487">
                  <c:v>422330</c:v>
                </c:pt>
                <c:pt idx="488">
                  <c:v>422445</c:v>
                </c:pt>
                <c:pt idx="489">
                  <c:v>422570</c:v>
                </c:pt>
                <c:pt idx="490">
                  <c:v>422682</c:v>
                </c:pt>
                <c:pt idx="491">
                  <c:v>422760</c:v>
                </c:pt>
                <c:pt idx="492">
                  <c:v>422889</c:v>
                </c:pt>
                <c:pt idx="493">
                  <c:v>423014</c:v>
                </c:pt>
                <c:pt idx="494">
                  <c:v>423150</c:v>
                </c:pt>
                <c:pt idx="495">
                  <c:v>423273</c:v>
                </c:pt>
                <c:pt idx="496">
                  <c:v>423381</c:v>
                </c:pt>
                <c:pt idx="497">
                  <c:v>423480</c:v>
                </c:pt>
                <c:pt idx="498">
                  <c:v>423557</c:v>
                </c:pt>
                <c:pt idx="499">
                  <c:v>423659</c:v>
                </c:pt>
                <c:pt idx="500">
                  <c:v>423763</c:v>
                </c:pt>
                <c:pt idx="501">
                  <c:v>423903</c:v>
                </c:pt>
                <c:pt idx="502">
                  <c:v>424034</c:v>
                </c:pt>
                <c:pt idx="503">
                  <c:v>424173</c:v>
                </c:pt>
                <c:pt idx="504">
                  <c:v>424315</c:v>
                </c:pt>
                <c:pt idx="505">
                  <c:v>424420</c:v>
                </c:pt>
                <c:pt idx="506">
                  <c:v>424558</c:v>
                </c:pt>
                <c:pt idx="507">
                  <c:v>424717</c:v>
                </c:pt>
                <c:pt idx="508">
                  <c:v>424870</c:v>
                </c:pt>
                <c:pt idx="509">
                  <c:v>425014</c:v>
                </c:pt>
                <c:pt idx="510">
                  <c:v>425156</c:v>
                </c:pt>
                <c:pt idx="511">
                  <c:v>425287</c:v>
                </c:pt>
                <c:pt idx="512">
                  <c:v>425383</c:v>
                </c:pt>
                <c:pt idx="513">
                  <c:v>425514</c:v>
                </c:pt>
                <c:pt idx="514">
                  <c:v>425691</c:v>
                </c:pt>
                <c:pt idx="515">
                  <c:v>425891</c:v>
                </c:pt>
                <c:pt idx="516">
                  <c:v>425995</c:v>
                </c:pt>
                <c:pt idx="517">
                  <c:v>426075</c:v>
                </c:pt>
                <c:pt idx="518">
                  <c:v>426164</c:v>
                </c:pt>
                <c:pt idx="519">
                  <c:v>426204</c:v>
                </c:pt>
                <c:pt idx="520">
                  <c:v>426298</c:v>
                </c:pt>
                <c:pt idx="521">
                  <c:v>426384</c:v>
                </c:pt>
                <c:pt idx="522">
                  <c:v>426498</c:v>
                </c:pt>
                <c:pt idx="523">
                  <c:v>423678</c:v>
                </c:pt>
                <c:pt idx="524">
                  <c:v>423728</c:v>
                </c:pt>
                <c:pt idx="525">
                  <c:v>423765</c:v>
                </c:pt>
                <c:pt idx="526">
                  <c:v>423791</c:v>
                </c:pt>
                <c:pt idx="527">
                  <c:v>423836</c:v>
                </c:pt>
                <c:pt idx="528">
                  <c:v>423904</c:v>
                </c:pt>
                <c:pt idx="529">
                  <c:v>423962</c:v>
                </c:pt>
                <c:pt idx="530">
                  <c:v>424047</c:v>
                </c:pt>
                <c:pt idx="531">
                  <c:v>424089</c:v>
                </c:pt>
                <c:pt idx="532">
                  <c:v>424153</c:v>
                </c:pt>
                <c:pt idx="533">
                  <c:v>424217</c:v>
                </c:pt>
                <c:pt idx="534">
                  <c:v>424278</c:v>
                </c:pt>
                <c:pt idx="535">
                  <c:v>424360</c:v>
                </c:pt>
                <c:pt idx="536">
                  <c:v>424429</c:v>
                </c:pt>
                <c:pt idx="537">
                  <c:v>424515</c:v>
                </c:pt>
                <c:pt idx="538">
                  <c:v>424572</c:v>
                </c:pt>
                <c:pt idx="539">
                  <c:v>424618</c:v>
                </c:pt>
                <c:pt idx="540">
                  <c:v>424654</c:v>
                </c:pt>
                <c:pt idx="541">
                  <c:v>424708</c:v>
                </c:pt>
                <c:pt idx="542">
                  <c:v>424766</c:v>
                </c:pt>
                <c:pt idx="543">
                  <c:v>424851</c:v>
                </c:pt>
                <c:pt idx="544">
                  <c:v>424935</c:v>
                </c:pt>
                <c:pt idx="545">
                  <c:v>424976</c:v>
                </c:pt>
                <c:pt idx="546">
                  <c:v>425017</c:v>
                </c:pt>
                <c:pt idx="547">
                  <c:v>425049</c:v>
                </c:pt>
                <c:pt idx="548">
                  <c:v>425119</c:v>
                </c:pt>
                <c:pt idx="549">
                  <c:v>425169</c:v>
                </c:pt>
                <c:pt idx="550">
                  <c:v>425234</c:v>
                </c:pt>
                <c:pt idx="551">
                  <c:v>425320</c:v>
                </c:pt>
                <c:pt idx="552">
                  <c:v>425400</c:v>
                </c:pt>
                <c:pt idx="553">
                  <c:v>425460</c:v>
                </c:pt>
                <c:pt idx="554">
                  <c:v>425494</c:v>
                </c:pt>
                <c:pt idx="555">
                  <c:v>425536</c:v>
                </c:pt>
                <c:pt idx="556">
                  <c:v>425598</c:v>
                </c:pt>
                <c:pt idx="557">
                  <c:v>425691</c:v>
                </c:pt>
                <c:pt idx="558">
                  <c:v>425731</c:v>
                </c:pt>
                <c:pt idx="559">
                  <c:v>425779</c:v>
                </c:pt>
                <c:pt idx="560">
                  <c:v>425850</c:v>
                </c:pt>
                <c:pt idx="561">
                  <c:v>425898</c:v>
                </c:pt>
                <c:pt idx="562">
                  <c:v>425950</c:v>
                </c:pt>
                <c:pt idx="563">
                  <c:v>426030</c:v>
                </c:pt>
                <c:pt idx="564">
                  <c:v>426091</c:v>
                </c:pt>
                <c:pt idx="565">
                  <c:v>426139</c:v>
                </c:pt>
                <c:pt idx="566">
                  <c:v>426213</c:v>
                </c:pt>
                <c:pt idx="567">
                  <c:v>426265</c:v>
                </c:pt>
                <c:pt idx="568">
                  <c:v>426283</c:v>
                </c:pt>
                <c:pt idx="569">
                  <c:v>426386</c:v>
                </c:pt>
                <c:pt idx="570">
                  <c:v>426475</c:v>
                </c:pt>
                <c:pt idx="571">
                  <c:v>426519</c:v>
                </c:pt>
                <c:pt idx="572">
                  <c:v>426584</c:v>
                </c:pt>
                <c:pt idx="573">
                  <c:v>426652</c:v>
                </c:pt>
                <c:pt idx="574">
                  <c:v>426692</c:v>
                </c:pt>
                <c:pt idx="575">
                  <c:v>426719</c:v>
                </c:pt>
                <c:pt idx="576">
                  <c:v>426778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B72-4913-8CF7-61FE0A9562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0241760"/>
        <c:axId val="366558648"/>
      </c:lineChart>
      <c:dateAx>
        <c:axId val="502417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6558648"/>
        <c:crosses val="autoZero"/>
        <c:auto val="1"/>
        <c:lblOffset val="100"/>
        <c:baseTimeUnit val="days"/>
      </c:dateAx>
      <c:valAx>
        <c:axId val="366558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241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648FD0-FCDF-4CA5-9587-D910A315AD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RD FB Follower | DHL Express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E149F17-1FDA-4FD5-B957-403CBD39D77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0595343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0361F7-462C-4D54-A672-37BCD65437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01/01/2022 - 07/31/2023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36A95E-715E-439A-978D-30B02BDFB9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882846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RD FB Follower | DHL Express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RD FB Follower | DHL Express</dc:title>
  <dc:creator>Frederik Born</dc:creator>
  <cp:lastModifiedBy>Frederik Born</cp:lastModifiedBy>
  <cp:revision>1</cp:revision>
  <dcterms:created xsi:type="dcterms:W3CDTF">2023-08-28T20:41:12Z</dcterms:created>
  <dcterms:modified xsi:type="dcterms:W3CDTF">2023-08-28T20:41:29Z</dcterms:modified>
</cp:coreProperties>
</file>