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Sheet1!$A$2:$A$578</c:f>
            </c:multiLvlStrRef>
          </c:cat>
          <c:val>
            <c:numRef>
              <c:f>Sheet1!$B$2:$B$578</c:f>
            </c:numRef>
          </c:val>
          <c:smooth val="0"/>
          <c:extLst>
            <c:ext xmlns:c16="http://schemas.microsoft.com/office/drawing/2014/chart" uri="{C3380CC4-5D6E-409C-BE32-E72D297353CC}">
              <c16:uniqueId val="{00000000-D622-45E0-9829-2ACEA03B0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12800"/>
        <c:axId val="381511488"/>
      </c:lineChart>
      <c:catAx>
        <c:axId val="3815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11488"/>
        <c:crosses val="autoZero"/>
        <c:auto val="1"/>
        <c:lblAlgn val="ctr"/>
        <c:lblOffset val="100"/>
        <c:noMultiLvlLbl val="0"/>
      </c:catAx>
      <c:valAx>
        <c:axId val="38151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41BD4-BB2B-4775-B29B-AE34C4B2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 FB Follower | DHL 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45464-0596-44E5-AF80-3B00458D1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2659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C0A09-0FF1-4092-8EEA-6D1C962B4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F74D6-0720-40C2-A5E3-D2D533BC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745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RD FB Follower | DHL Express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RD FB Follower | DHL Express</dc:title>
  <dc:creator>Frederik Born</dc:creator>
  <cp:lastModifiedBy>Frederik Born</cp:lastModifiedBy>
  <cp:revision>1</cp:revision>
  <dcterms:created xsi:type="dcterms:W3CDTF">2023-08-28T20:38:43Z</dcterms:created>
  <dcterms:modified xsi:type="dcterms:W3CDTF">2023-08-28T20:38:54Z</dcterms:modified>
</cp:coreProperties>
</file>